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56" r:id="rId3"/>
    <p:sldId id="258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9" r:id="rId12"/>
    <p:sldId id="278" r:id="rId13"/>
    <p:sldId id="273" r:id="rId14"/>
    <p:sldId id="274" r:id="rId15"/>
    <p:sldId id="275" r:id="rId16"/>
    <p:sldId id="276" r:id="rId17"/>
    <p:sldId id="277" r:id="rId18"/>
    <p:sldId id="280" r:id="rId19"/>
    <p:sldId id="281" r:id="rId20"/>
    <p:sldId id="286" r:id="rId21"/>
    <p:sldId id="285" r:id="rId22"/>
    <p:sldId id="295" r:id="rId23"/>
    <p:sldId id="288" r:id="rId24"/>
    <p:sldId id="293" r:id="rId25"/>
    <p:sldId id="291" r:id="rId26"/>
    <p:sldId id="284" r:id="rId27"/>
    <p:sldId id="294" r:id="rId28"/>
    <p:sldId id="296" r:id="rId2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DED7"/>
    <a:srgbClr val="2D4443"/>
    <a:srgbClr val="60A060"/>
    <a:srgbClr val="8EAD7C"/>
    <a:srgbClr val="1F351F"/>
    <a:srgbClr val="5ABF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03" autoAdjust="0"/>
    <p:restoredTop sz="91145" autoAdjust="0"/>
  </p:normalViewPr>
  <p:slideViewPr>
    <p:cSldViewPr snapToGrid="0">
      <p:cViewPr>
        <p:scale>
          <a:sx n="79" d="100"/>
          <a:sy n="79" d="100"/>
        </p:scale>
        <p:origin x="87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Munka1!$B$1</c:f>
              <c:strCache>
                <c:ptCount val="1"/>
                <c:pt idx="0">
                  <c:v>Értékesítés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1F6-4FD2-BAEC-698CE422C3A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1F6-4FD2-BAEC-698CE422C3A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B48-41F4-83C2-4F0B5F505D1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1F6-4FD2-BAEC-698CE422C3A6}"/>
              </c:ext>
            </c:extLst>
          </c:dPt>
          <c:cat>
            <c:strRef>
              <c:f>Munka1!$A$2:$A$5</c:f>
              <c:strCache>
                <c:ptCount val="4"/>
                <c:pt idx="0">
                  <c:v>gáz</c:v>
                </c:pt>
                <c:pt idx="1">
                  <c:v>szén</c:v>
                </c:pt>
                <c:pt idx="2">
                  <c:v>atom</c:v>
                </c:pt>
                <c:pt idx="3">
                  <c:v>megújuló</c:v>
                </c:pt>
              </c:strCache>
            </c:strRef>
          </c:cat>
          <c:val>
            <c:numRef>
              <c:f>Munka1!$B$2:$B$5</c:f>
              <c:numCache>
                <c:formatCode>0%</c:formatCode>
                <c:ptCount val="4"/>
                <c:pt idx="0">
                  <c:v>0.27</c:v>
                </c:pt>
                <c:pt idx="1">
                  <c:v>0.12</c:v>
                </c:pt>
                <c:pt idx="2">
                  <c:v>0.49</c:v>
                </c:pt>
                <c:pt idx="3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48-41F4-83C2-4F0B5F505D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E3DED7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E3DED7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E3DED7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E3DED7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</c:legendEntry>
      <c:layout>
        <c:manualLayout>
          <c:xMode val="edge"/>
          <c:yMode val="edge"/>
          <c:x val="0.28625718026036057"/>
          <c:y val="0.91193263024219773"/>
          <c:w val="0.44968832499034911"/>
          <c:h val="7.34587793314901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9A3B15-4EE8-4385-B69D-73EDDC8DA8E6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9847C440-5A97-4C6B-95F2-1CFB8D5268DE}">
      <dgm:prSet/>
      <dgm:spPr>
        <a:solidFill>
          <a:srgbClr val="60A060"/>
        </a:solidFill>
        <a:ln>
          <a:solidFill>
            <a:srgbClr val="E3DED7"/>
          </a:solidFill>
        </a:ln>
      </dgm:spPr>
      <dgm:t>
        <a:bodyPr/>
        <a:lstStyle/>
        <a:p>
          <a:r>
            <a:rPr lang="hu-HU" dirty="0">
              <a:solidFill>
                <a:srgbClr val="E3DED7"/>
              </a:solidFill>
            </a:rPr>
            <a:t>Felszín alatti víz</a:t>
          </a:r>
        </a:p>
      </dgm:t>
    </dgm:pt>
    <dgm:pt modelId="{18E0B052-BCF2-4E40-9E28-59EF60E02949}" type="parTrans" cxnId="{28EE5B53-9CCC-4C8C-8F51-48E4C98F6C65}">
      <dgm:prSet/>
      <dgm:spPr/>
      <dgm:t>
        <a:bodyPr/>
        <a:lstStyle/>
        <a:p>
          <a:endParaRPr lang="hu-HU"/>
        </a:p>
      </dgm:t>
    </dgm:pt>
    <dgm:pt modelId="{C9BD9EFE-84F6-4D9C-943E-884178130BF8}" type="sibTrans" cxnId="{28EE5B53-9CCC-4C8C-8F51-48E4C98F6C65}">
      <dgm:prSet/>
      <dgm:spPr>
        <a:solidFill>
          <a:srgbClr val="8EAD7C"/>
        </a:solidFill>
      </dgm:spPr>
      <dgm:t>
        <a:bodyPr/>
        <a:lstStyle/>
        <a:p>
          <a:endParaRPr lang="hu-HU"/>
        </a:p>
      </dgm:t>
    </dgm:pt>
    <dgm:pt modelId="{99DDB276-54EF-493E-ABE7-C9139AB749EE}">
      <dgm:prSet/>
      <dgm:spPr>
        <a:solidFill>
          <a:srgbClr val="60A060"/>
        </a:solidFill>
        <a:ln>
          <a:solidFill>
            <a:srgbClr val="E3DED7"/>
          </a:solidFill>
        </a:ln>
      </dgm:spPr>
      <dgm:t>
        <a:bodyPr/>
        <a:lstStyle/>
        <a:p>
          <a:r>
            <a:rPr lang="hu-HU" dirty="0">
              <a:solidFill>
                <a:srgbClr val="E3DED7"/>
              </a:solidFill>
            </a:rPr>
            <a:t>Szivattyú</a:t>
          </a:r>
        </a:p>
      </dgm:t>
    </dgm:pt>
    <dgm:pt modelId="{ED8261E1-BE26-4235-B836-D1B2707BE4A4}" type="parTrans" cxnId="{6BBA93FF-9931-4288-9D80-A1F572696EB4}">
      <dgm:prSet/>
      <dgm:spPr/>
      <dgm:t>
        <a:bodyPr/>
        <a:lstStyle/>
        <a:p>
          <a:endParaRPr lang="hu-HU"/>
        </a:p>
      </dgm:t>
    </dgm:pt>
    <dgm:pt modelId="{FF8EA5AD-8D0E-43FE-B2B6-F3509441B921}" type="sibTrans" cxnId="{6BBA93FF-9931-4288-9D80-A1F572696EB4}">
      <dgm:prSet/>
      <dgm:spPr>
        <a:solidFill>
          <a:srgbClr val="8EAD7C"/>
        </a:solidFill>
      </dgm:spPr>
      <dgm:t>
        <a:bodyPr/>
        <a:lstStyle/>
        <a:p>
          <a:endParaRPr lang="hu-HU"/>
        </a:p>
      </dgm:t>
    </dgm:pt>
    <dgm:pt modelId="{76A2745C-A2E0-43EE-9066-5986FE5E40C3}">
      <dgm:prSet/>
      <dgm:spPr>
        <a:solidFill>
          <a:srgbClr val="60A060"/>
        </a:solidFill>
        <a:ln>
          <a:solidFill>
            <a:srgbClr val="E3DED7"/>
          </a:solidFill>
        </a:ln>
      </dgm:spPr>
      <dgm:t>
        <a:bodyPr/>
        <a:lstStyle/>
        <a:p>
          <a:r>
            <a:rPr lang="hu-HU" dirty="0">
              <a:solidFill>
                <a:srgbClr val="E3DED7"/>
              </a:solidFill>
            </a:rPr>
            <a:t>Turbina</a:t>
          </a:r>
        </a:p>
      </dgm:t>
    </dgm:pt>
    <dgm:pt modelId="{038C59B0-AF91-408E-8605-BEE70B0C375A}" type="parTrans" cxnId="{199CD5CE-082E-4BB5-B2D8-F7AD9B1D3324}">
      <dgm:prSet/>
      <dgm:spPr/>
      <dgm:t>
        <a:bodyPr/>
        <a:lstStyle/>
        <a:p>
          <a:endParaRPr lang="hu-HU"/>
        </a:p>
      </dgm:t>
    </dgm:pt>
    <dgm:pt modelId="{C526A76C-0805-4CC0-9B13-6F5E9DE7DD52}" type="sibTrans" cxnId="{199CD5CE-082E-4BB5-B2D8-F7AD9B1D3324}">
      <dgm:prSet/>
      <dgm:spPr>
        <a:solidFill>
          <a:srgbClr val="8EAD7C"/>
        </a:solidFill>
      </dgm:spPr>
      <dgm:t>
        <a:bodyPr/>
        <a:lstStyle/>
        <a:p>
          <a:endParaRPr lang="hu-HU"/>
        </a:p>
      </dgm:t>
    </dgm:pt>
    <dgm:pt modelId="{9166BBAC-34AA-47DC-BD5B-D65E004EECAC}">
      <dgm:prSet/>
      <dgm:spPr>
        <a:solidFill>
          <a:srgbClr val="60A060"/>
        </a:solidFill>
        <a:ln>
          <a:solidFill>
            <a:srgbClr val="E3DED7"/>
          </a:solidFill>
        </a:ln>
      </dgm:spPr>
      <dgm:t>
        <a:bodyPr/>
        <a:lstStyle/>
        <a:p>
          <a:r>
            <a:rPr lang="hu-HU" dirty="0">
              <a:solidFill>
                <a:srgbClr val="E3DED7"/>
              </a:solidFill>
            </a:rPr>
            <a:t>Hűtő egység</a:t>
          </a:r>
        </a:p>
      </dgm:t>
    </dgm:pt>
    <dgm:pt modelId="{D4A0D46F-D920-4E46-AA27-EDA9A01A1CD1}" type="parTrans" cxnId="{8138413B-5A28-4545-B957-9BA0724B1A5C}">
      <dgm:prSet/>
      <dgm:spPr/>
      <dgm:t>
        <a:bodyPr/>
        <a:lstStyle/>
        <a:p>
          <a:endParaRPr lang="hu-HU"/>
        </a:p>
      </dgm:t>
    </dgm:pt>
    <dgm:pt modelId="{68086FE8-D5F0-45C6-8968-5B467FCDDEB0}" type="sibTrans" cxnId="{8138413B-5A28-4545-B957-9BA0724B1A5C}">
      <dgm:prSet/>
      <dgm:spPr>
        <a:solidFill>
          <a:srgbClr val="8EAD7C"/>
        </a:solidFill>
      </dgm:spPr>
      <dgm:t>
        <a:bodyPr/>
        <a:lstStyle/>
        <a:p>
          <a:endParaRPr lang="hu-HU"/>
        </a:p>
      </dgm:t>
    </dgm:pt>
    <dgm:pt modelId="{9B7AF40B-F992-4D4D-A202-AF37B3F742B7}">
      <dgm:prSet/>
      <dgm:spPr>
        <a:solidFill>
          <a:srgbClr val="60A060"/>
        </a:solidFill>
        <a:ln>
          <a:solidFill>
            <a:srgbClr val="E3DED7"/>
          </a:solidFill>
        </a:ln>
      </dgm:spPr>
      <dgm:t>
        <a:bodyPr/>
        <a:lstStyle/>
        <a:p>
          <a:r>
            <a:rPr lang="hu-HU" dirty="0">
              <a:solidFill>
                <a:srgbClr val="E3DED7"/>
              </a:solidFill>
            </a:rPr>
            <a:t>Visszasajtoló</a:t>
          </a:r>
        </a:p>
      </dgm:t>
    </dgm:pt>
    <dgm:pt modelId="{F88B0388-55E1-4E38-A64A-E3451D8B7A4B}" type="parTrans" cxnId="{12F97510-523E-4601-8B80-7E4C5732FAC1}">
      <dgm:prSet/>
      <dgm:spPr/>
      <dgm:t>
        <a:bodyPr/>
        <a:lstStyle/>
        <a:p>
          <a:endParaRPr lang="hu-HU"/>
        </a:p>
      </dgm:t>
    </dgm:pt>
    <dgm:pt modelId="{A7BA2BAA-14A7-4763-BE9B-37D52D39476D}" type="sibTrans" cxnId="{12F97510-523E-4601-8B80-7E4C5732FAC1}">
      <dgm:prSet/>
      <dgm:spPr>
        <a:solidFill>
          <a:srgbClr val="8EAD7C"/>
        </a:solidFill>
      </dgm:spPr>
      <dgm:t>
        <a:bodyPr/>
        <a:lstStyle/>
        <a:p>
          <a:endParaRPr lang="hu-HU"/>
        </a:p>
      </dgm:t>
    </dgm:pt>
    <dgm:pt modelId="{90519726-EE57-4EE6-9D9B-6CA8F7274BCE}" type="pres">
      <dgm:prSet presAssocID="{A49A3B15-4EE8-4385-B69D-73EDDC8DA8E6}" presName="cycle" presStyleCnt="0">
        <dgm:presLayoutVars>
          <dgm:dir/>
          <dgm:resizeHandles val="exact"/>
        </dgm:presLayoutVars>
      </dgm:prSet>
      <dgm:spPr/>
    </dgm:pt>
    <dgm:pt modelId="{77039619-C183-4A5E-932B-081CF6EC6081}" type="pres">
      <dgm:prSet presAssocID="{9847C440-5A97-4C6B-95F2-1CFB8D5268DE}" presName="node" presStyleLbl="node1" presStyleIdx="0" presStyleCnt="5">
        <dgm:presLayoutVars>
          <dgm:bulletEnabled val="1"/>
        </dgm:presLayoutVars>
      </dgm:prSet>
      <dgm:spPr/>
    </dgm:pt>
    <dgm:pt modelId="{93AE6C35-18D8-4241-B38F-698D643F7A9F}" type="pres">
      <dgm:prSet presAssocID="{C9BD9EFE-84F6-4D9C-943E-884178130BF8}" presName="sibTrans" presStyleLbl="sibTrans2D1" presStyleIdx="0" presStyleCnt="5"/>
      <dgm:spPr/>
    </dgm:pt>
    <dgm:pt modelId="{3D2F2B85-D369-45F8-AD1E-8EA1063C8D14}" type="pres">
      <dgm:prSet presAssocID="{C9BD9EFE-84F6-4D9C-943E-884178130BF8}" presName="connectorText" presStyleLbl="sibTrans2D1" presStyleIdx="0" presStyleCnt="5"/>
      <dgm:spPr/>
    </dgm:pt>
    <dgm:pt modelId="{1673FDA8-2F68-4C47-9287-80E8A431C219}" type="pres">
      <dgm:prSet presAssocID="{99DDB276-54EF-493E-ABE7-C9139AB749EE}" presName="node" presStyleLbl="node1" presStyleIdx="1" presStyleCnt="5">
        <dgm:presLayoutVars>
          <dgm:bulletEnabled val="1"/>
        </dgm:presLayoutVars>
      </dgm:prSet>
      <dgm:spPr/>
    </dgm:pt>
    <dgm:pt modelId="{1114D083-BB4C-45F4-984D-C72B6A9A4A6C}" type="pres">
      <dgm:prSet presAssocID="{FF8EA5AD-8D0E-43FE-B2B6-F3509441B921}" presName="sibTrans" presStyleLbl="sibTrans2D1" presStyleIdx="1" presStyleCnt="5"/>
      <dgm:spPr/>
    </dgm:pt>
    <dgm:pt modelId="{3D58144C-B6FC-4327-822F-64B621E5C0F1}" type="pres">
      <dgm:prSet presAssocID="{FF8EA5AD-8D0E-43FE-B2B6-F3509441B921}" presName="connectorText" presStyleLbl="sibTrans2D1" presStyleIdx="1" presStyleCnt="5"/>
      <dgm:spPr/>
    </dgm:pt>
    <dgm:pt modelId="{A8D1325D-A38E-4EBD-A84B-6A7E23F0EE72}" type="pres">
      <dgm:prSet presAssocID="{76A2745C-A2E0-43EE-9066-5986FE5E40C3}" presName="node" presStyleLbl="node1" presStyleIdx="2" presStyleCnt="5">
        <dgm:presLayoutVars>
          <dgm:bulletEnabled val="1"/>
        </dgm:presLayoutVars>
      </dgm:prSet>
      <dgm:spPr/>
    </dgm:pt>
    <dgm:pt modelId="{FDD0879D-644A-4618-BCDE-8C040CE52211}" type="pres">
      <dgm:prSet presAssocID="{C526A76C-0805-4CC0-9B13-6F5E9DE7DD52}" presName="sibTrans" presStyleLbl="sibTrans2D1" presStyleIdx="2" presStyleCnt="5"/>
      <dgm:spPr/>
    </dgm:pt>
    <dgm:pt modelId="{459565A0-9A82-43AD-B72E-C316BA9EF8BE}" type="pres">
      <dgm:prSet presAssocID="{C526A76C-0805-4CC0-9B13-6F5E9DE7DD52}" presName="connectorText" presStyleLbl="sibTrans2D1" presStyleIdx="2" presStyleCnt="5"/>
      <dgm:spPr/>
    </dgm:pt>
    <dgm:pt modelId="{73B902C5-13C6-4C6A-9537-257B8959E16E}" type="pres">
      <dgm:prSet presAssocID="{9166BBAC-34AA-47DC-BD5B-D65E004EECAC}" presName="node" presStyleLbl="node1" presStyleIdx="3" presStyleCnt="5">
        <dgm:presLayoutVars>
          <dgm:bulletEnabled val="1"/>
        </dgm:presLayoutVars>
      </dgm:prSet>
      <dgm:spPr/>
    </dgm:pt>
    <dgm:pt modelId="{F6E3E674-31AA-4A10-BEB5-30B266439070}" type="pres">
      <dgm:prSet presAssocID="{68086FE8-D5F0-45C6-8968-5B467FCDDEB0}" presName="sibTrans" presStyleLbl="sibTrans2D1" presStyleIdx="3" presStyleCnt="5"/>
      <dgm:spPr/>
    </dgm:pt>
    <dgm:pt modelId="{457557F2-1794-446B-A556-ADE9DD300C15}" type="pres">
      <dgm:prSet presAssocID="{68086FE8-D5F0-45C6-8968-5B467FCDDEB0}" presName="connectorText" presStyleLbl="sibTrans2D1" presStyleIdx="3" presStyleCnt="5"/>
      <dgm:spPr/>
    </dgm:pt>
    <dgm:pt modelId="{641FB906-6D58-4A3B-8149-E2997B96C6F9}" type="pres">
      <dgm:prSet presAssocID="{9B7AF40B-F992-4D4D-A202-AF37B3F742B7}" presName="node" presStyleLbl="node1" presStyleIdx="4" presStyleCnt="5">
        <dgm:presLayoutVars>
          <dgm:bulletEnabled val="1"/>
        </dgm:presLayoutVars>
      </dgm:prSet>
      <dgm:spPr/>
    </dgm:pt>
    <dgm:pt modelId="{6AEE749B-CC0C-4CD4-A246-718DDF28F36C}" type="pres">
      <dgm:prSet presAssocID="{A7BA2BAA-14A7-4763-BE9B-37D52D39476D}" presName="sibTrans" presStyleLbl="sibTrans2D1" presStyleIdx="4" presStyleCnt="5"/>
      <dgm:spPr/>
    </dgm:pt>
    <dgm:pt modelId="{8407346F-BF8E-44D1-AB15-FDA30559BC9A}" type="pres">
      <dgm:prSet presAssocID="{A7BA2BAA-14A7-4763-BE9B-37D52D39476D}" presName="connectorText" presStyleLbl="sibTrans2D1" presStyleIdx="4" presStyleCnt="5"/>
      <dgm:spPr/>
    </dgm:pt>
  </dgm:ptLst>
  <dgm:cxnLst>
    <dgm:cxn modelId="{EAEC420A-1E0D-4E40-82B3-B4E7F880853C}" type="presOf" srcId="{68086FE8-D5F0-45C6-8968-5B467FCDDEB0}" destId="{457557F2-1794-446B-A556-ADE9DD300C15}" srcOrd="1" destOrd="0" presId="urn:microsoft.com/office/officeart/2005/8/layout/cycle2"/>
    <dgm:cxn modelId="{12F97510-523E-4601-8B80-7E4C5732FAC1}" srcId="{A49A3B15-4EE8-4385-B69D-73EDDC8DA8E6}" destId="{9B7AF40B-F992-4D4D-A202-AF37B3F742B7}" srcOrd="4" destOrd="0" parTransId="{F88B0388-55E1-4E38-A64A-E3451D8B7A4B}" sibTransId="{A7BA2BAA-14A7-4763-BE9B-37D52D39476D}"/>
    <dgm:cxn modelId="{2CB6761F-3A8C-453A-A0CB-447ABEA8E5F3}" type="presOf" srcId="{A7BA2BAA-14A7-4763-BE9B-37D52D39476D}" destId="{8407346F-BF8E-44D1-AB15-FDA30559BC9A}" srcOrd="1" destOrd="0" presId="urn:microsoft.com/office/officeart/2005/8/layout/cycle2"/>
    <dgm:cxn modelId="{8FC99325-CE54-44F8-A8FE-3A9B29FB10CD}" type="presOf" srcId="{C9BD9EFE-84F6-4D9C-943E-884178130BF8}" destId="{93AE6C35-18D8-4241-B38F-698D643F7A9F}" srcOrd="0" destOrd="0" presId="urn:microsoft.com/office/officeart/2005/8/layout/cycle2"/>
    <dgm:cxn modelId="{8138413B-5A28-4545-B957-9BA0724B1A5C}" srcId="{A49A3B15-4EE8-4385-B69D-73EDDC8DA8E6}" destId="{9166BBAC-34AA-47DC-BD5B-D65E004EECAC}" srcOrd="3" destOrd="0" parTransId="{D4A0D46F-D920-4E46-AA27-EDA9A01A1CD1}" sibTransId="{68086FE8-D5F0-45C6-8968-5B467FCDDEB0}"/>
    <dgm:cxn modelId="{CC87A460-B9EC-43DF-8815-3E16C68EC93F}" type="presOf" srcId="{9166BBAC-34AA-47DC-BD5B-D65E004EECAC}" destId="{73B902C5-13C6-4C6A-9537-257B8959E16E}" srcOrd="0" destOrd="0" presId="urn:microsoft.com/office/officeart/2005/8/layout/cycle2"/>
    <dgm:cxn modelId="{28EE5B53-9CCC-4C8C-8F51-48E4C98F6C65}" srcId="{A49A3B15-4EE8-4385-B69D-73EDDC8DA8E6}" destId="{9847C440-5A97-4C6B-95F2-1CFB8D5268DE}" srcOrd="0" destOrd="0" parTransId="{18E0B052-BCF2-4E40-9E28-59EF60E02949}" sibTransId="{C9BD9EFE-84F6-4D9C-943E-884178130BF8}"/>
    <dgm:cxn modelId="{617A8C56-4379-4652-80E5-402C4CC979D0}" type="presOf" srcId="{9847C440-5A97-4C6B-95F2-1CFB8D5268DE}" destId="{77039619-C183-4A5E-932B-081CF6EC6081}" srcOrd="0" destOrd="0" presId="urn:microsoft.com/office/officeart/2005/8/layout/cycle2"/>
    <dgm:cxn modelId="{82174E77-0A4C-4BAA-8255-28385B48486A}" type="presOf" srcId="{FF8EA5AD-8D0E-43FE-B2B6-F3509441B921}" destId="{1114D083-BB4C-45F4-984D-C72B6A9A4A6C}" srcOrd="0" destOrd="0" presId="urn:microsoft.com/office/officeart/2005/8/layout/cycle2"/>
    <dgm:cxn modelId="{B484217B-99D1-45E1-9BB9-6FAFB4BD05E3}" type="presOf" srcId="{FF8EA5AD-8D0E-43FE-B2B6-F3509441B921}" destId="{3D58144C-B6FC-4327-822F-64B621E5C0F1}" srcOrd="1" destOrd="0" presId="urn:microsoft.com/office/officeart/2005/8/layout/cycle2"/>
    <dgm:cxn modelId="{A4027283-E6C7-4163-8B40-927623938003}" type="presOf" srcId="{68086FE8-D5F0-45C6-8968-5B467FCDDEB0}" destId="{F6E3E674-31AA-4A10-BEB5-30B266439070}" srcOrd="0" destOrd="0" presId="urn:microsoft.com/office/officeart/2005/8/layout/cycle2"/>
    <dgm:cxn modelId="{80794C98-6F95-454F-923F-89BA7A5C6D72}" type="presOf" srcId="{9B7AF40B-F992-4D4D-A202-AF37B3F742B7}" destId="{641FB906-6D58-4A3B-8149-E2997B96C6F9}" srcOrd="0" destOrd="0" presId="urn:microsoft.com/office/officeart/2005/8/layout/cycle2"/>
    <dgm:cxn modelId="{D378F9AD-7B0D-41E6-A69A-CC47D2F77A64}" type="presOf" srcId="{99DDB276-54EF-493E-ABE7-C9139AB749EE}" destId="{1673FDA8-2F68-4C47-9287-80E8A431C219}" srcOrd="0" destOrd="0" presId="urn:microsoft.com/office/officeart/2005/8/layout/cycle2"/>
    <dgm:cxn modelId="{199CD5CE-082E-4BB5-B2D8-F7AD9B1D3324}" srcId="{A49A3B15-4EE8-4385-B69D-73EDDC8DA8E6}" destId="{76A2745C-A2E0-43EE-9066-5986FE5E40C3}" srcOrd="2" destOrd="0" parTransId="{038C59B0-AF91-408E-8605-BEE70B0C375A}" sibTransId="{C526A76C-0805-4CC0-9B13-6F5E9DE7DD52}"/>
    <dgm:cxn modelId="{ACC452D4-EE2D-4A39-9281-E8E6C9F17D83}" type="presOf" srcId="{C526A76C-0805-4CC0-9B13-6F5E9DE7DD52}" destId="{FDD0879D-644A-4618-BCDE-8C040CE52211}" srcOrd="0" destOrd="0" presId="urn:microsoft.com/office/officeart/2005/8/layout/cycle2"/>
    <dgm:cxn modelId="{9DB708DB-F371-416C-926F-5E3EAE1FAA18}" type="presOf" srcId="{C526A76C-0805-4CC0-9B13-6F5E9DE7DD52}" destId="{459565A0-9A82-43AD-B72E-C316BA9EF8BE}" srcOrd="1" destOrd="0" presId="urn:microsoft.com/office/officeart/2005/8/layout/cycle2"/>
    <dgm:cxn modelId="{D15815E4-6EAF-4BFD-B933-659269E3BB0B}" type="presOf" srcId="{C9BD9EFE-84F6-4D9C-943E-884178130BF8}" destId="{3D2F2B85-D369-45F8-AD1E-8EA1063C8D14}" srcOrd="1" destOrd="0" presId="urn:microsoft.com/office/officeart/2005/8/layout/cycle2"/>
    <dgm:cxn modelId="{A1FA95E7-8A97-430A-B17C-E4BC57376F29}" type="presOf" srcId="{A49A3B15-4EE8-4385-B69D-73EDDC8DA8E6}" destId="{90519726-EE57-4EE6-9D9B-6CA8F7274BCE}" srcOrd="0" destOrd="0" presId="urn:microsoft.com/office/officeart/2005/8/layout/cycle2"/>
    <dgm:cxn modelId="{C8169AF2-1F9F-4B5C-83FE-5CC3F4DF1ADE}" type="presOf" srcId="{A7BA2BAA-14A7-4763-BE9B-37D52D39476D}" destId="{6AEE749B-CC0C-4CD4-A246-718DDF28F36C}" srcOrd="0" destOrd="0" presId="urn:microsoft.com/office/officeart/2005/8/layout/cycle2"/>
    <dgm:cxn modelId="{852D36FA-D1EE-403F-B99C-696F797B2391}" type="presOf" srcId="{76A2745C-A2E0-43EE-9066-5986FE5E40C3}" destId="{A8D1325D-A38E-4EBD-A84B-6A7E23F0EE72}" srcOrd="0" destOrd="0" presId="urn:microsoft.com/office/officeart/2005/8/layout/cycle2"/>
    <dgm:cxn modelId="{6BBA93FF-9931-4288-9D80-A1F572696EB4}" srcId="{A49A3B15-4EE8-4385-B69D-73EDDC8DA8E6}" destId="{99DDB276-54EF-493E-ABE7-C9139AB749EE}" srcOrd="1" destOrd="0" parTransId="{ED8261E1-BE26-4235-B836-D1B2707BE4A4}" sibTransId="{FF8EA5AD-8D0E-43FE-B2B6-F3509441B921}"/>
    <dgm:cxn modelId="{E6002ECC-566B-4CAA-A426-CA2F176056DC}" type="presParOf" srcId="{90519726-EE57-4EE6-9D9B-6CA8F7274BCE}" destId="{77039619-C183-4A5E-932B-081CF6EC6081}" srcOrd="0" destOrd="0" presId="urn:microsoft.com/office/officeart/2005/8/layout/cycle2"/>
    <dgm:cxn modelId="{5E31241C-4794-4F46-800E-C0603EBF6CE3}" type="presParOf" srcId="{90519726-EE57-4EE6-9D9B-6CA8F7274BCE}" destId="{93AE6C35-18D8-4241-B38F-698D643F7A9F}" srcOrd="1" destOrd="0" presId="urn:microsoft.com/office/officeart/2005/8/layout/cycle2"/>
    <dgm:cxn modelId="{94080DD0-6DBB-4842-AA3C-19638C14A0D7}" type="presParOf" srcId="{93AE6C35-18D8-4241-B38F-698D643F7A9F}" destId="{3D2F2B85-D369-45F8-AD1E-8EA1063C8D14}" srcOrd="0" destOrd="0" presId="urn:microsoft.com/office/officeart/2005/8/layout/cycle2"/>
    <dgm:cxn modelId="{70021518-CBE2-43B4-96D0-3B9705BF8693}" type="presParOf" srcId="{90519726-EE57-4EE6-9D9B-6CA8F7274BCE}" destId="{1673FDA8-2F68-4C47-9287-80E8A431C219}" srcOrd="2" destOrd="0" presId="urn:microsoft.com/office/officeart/2005/8/layout/cycle2"/>
    <dgm:cxn modelId="{014B33A2-4B60-4B03-899B-16261C2C3C61}" type="presParOf" srcId="{90519726-EE57-4EE6-9D9B-6CA8F7274BCE}" destId="{1114D083-BB4C-45F4-984D-C72B6A9A4A6C}" srcOrd="3" destOrd="0" presId="urn:microsoft.com/office/officeart/2005/8/layout/cycle2"/>
    <dgm:cxn modelId="{7A128E42-D81C-4481-A0FD-F8508661746C}" type="presParOf" srcId="{1114D083-BB4C-45F4-984D-C72B6A9A4A6C}" destId="{3D58144C-B6FC-4327-822F-64B621E5C0F1}" srcOrd="0" destOrd="0" presId="urn:microsoft.com/office/officeart/2005/8/layout/cycle2"/>
    <dgm:cxn modelId="{08B497FF-C3A0-40EC-BE2D-AB50C1766D0D}" type="presParOf" srcId="{90519726-EE57-4EE6-9D9B-6CA8F7274BCE}" destId="{A8D1325D-A38E-4EBD-A84B-6A7E23F0EE72}" srcOrd="4" destOrd="0" presId="urn:microsoft.com/office/officeart/2005/8/layout/cycle2"/>
    <dgm:cxn modelId="{4100601F-2717-4CC0-B8CC-3B543566782E}" type="presParOf" srcId="{90519726-EE57-4EE6-9D9B-6CA8F7274BCE}" destId="{FDD0879D-644A-4618-BCDE-8C040CE52211}" srcOrd="5" destOrd="0" presId="urn:microsoft.com/office/officeart/2005/8/layout/cycle2"/>
    <dgm:cxn modelId="{1A5B881A-44DD-418A-91E3-21B822A496CE}" type="presParOf" srcId="{FDD0879D-644A-4618-BCDE-8C040CE52211}" destId="{459565A0-9A82-43AD-B72E-C316BA9EF8BE}" srcOrd="0" destOrd="0" presId="urn:microsoft.com/office/officeart/2005/8/layout/cycle2"/>
    <dgm:cxn modelId="{F3DD1342-28CC-4AED-B741-BE3E3FEFD14F}" type="presParOf" srcId="{90519726-EE57-4EE6-9D9B-6CA8F7274BCE}" destId="{73B902C5-13C6-4C6A-9537-257B8959E16E}" srcOrd="6" destOrd="0" presId="urn:microsoft.com/office/officeart/2005/8/layout/cycle2"/>
    <dgm:cxn modelId="{E746CFCA-0B33-4E1E-B6CF-AFB14B0C505B}" type="presParOf" srcId="{90519726-EE57-4EE6-9D9B-6CA8F7274BCE}" destId="{F6E3E674-31AA-4A10-BEB5-30B266439070}" srcOrd="7" destOrd="0" presId="urn:microsoft.com/office/officeart/2005/8/layout/cycle2"/>
    <dgm:cxn modelId="{D12CF79C-5A23-46DC-9833-B7F7AC0790DD}" type="presParOf" srcId="{F6E3E674-31AA-4A10-BEB5-30B266439070}" destId="{457557F2-1794-446B-A556-ADE9DD300C15}" srcOrd="0" destOrd="0" presId="urn:microsoft.com/office/officeart/2005/8/layout/cycle2"/>
    <dgm:cxn modelId="{5801FF4D-3C19-4466-A025-DBE10A1A81BD}" type="presParOf" srcId="{90519726-EE57-4EE6-9D9B-6CA8F7274BCE}" destId="{641FB906-6D58-4A3B-8149-E2997B96C6F9}" srcOrd="8" destOrd="0" presId="urn:microsoft.com/office/officeart/2005/8/layout/cycle2"/>
    <dgm:cxn modelId="{45132F9B-6CFF-45ED-A8BD-7D681A4DB982}" type="presParOf" srcId="{90519726-EE57-4EE6-9D9B-6CA8F7274BCE}" destId="{6AEE749B-CC0C-4CD4-A246-718DDF28F36C}" srcOrd="9" destOrd="0" presId="urn:microsoft.com/office/officeart/2005/8/layout/cycle2"/>
    <dgm:cxn modelId="{1CDDDB2C-AE5B-4F38-9124-EB04D471923F}" type="presParOf" srcId="{6AEE749B-CC0C-4CD4-A246-718DDF28F36C}" destId="{8407346F-BF8E-44D1-AB15-FDA30559BC9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49A3B15-4EE8-4385-B69D-73EDDC8DA8E6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9847C440-5A97-4C6B-95F2-1CFB8D5268DE}">
      <dgm:prSet/>
      <dgm:spPr>
        <a:solidFill>
          <a:srgbClr val="60A060"/>
        </a:solidFill>
        <a:ln>
          <a:solidFill>
            <a:srgbClr val="E3DED7"/>
          </a:solidFill>
        </a:ln>
      </dgm:spPr>
      <dgm:t>
        <a:bodyPr/>
        <a:lstStyle/>
        <a:p>
          <a:r>
            <a:rPr lang="hu-HU" dirty="0">
              <a:solidFill>
                <a:srgbClr val="E3DED7"/>
              </a:solidFill>
            </a:rPr>
            <a:t>Felszín alatti víz</a:t>
          </a:r>
        </a:p>
      </dgm:t>
    </dgm:pt>
    <dgm:pt modelId="{18E0B052-BCF2-4E40-9E28-59EF60E02949}" type="parTrans" cxnId="{28EE5B53-9CCC-4C8C-8F51-48E4C98F6C65}">
      <dgm:prSet/>
      <dgm:spPr/>
      <dgm:t>
        <a:bodyPr/>
        <a:lstStyle/>
        <a:p>
          <a:endParaRPr lang="hu-HU"/>
        </a:p>
      </dgm:t>
    </dgm:pt>
    <dgm:pt modelId="{C9BD9EFE-84F6-4D9C-943E-884178130BF8}" type="sibTrans" cxnId="{28EE5B53-9CCC-4C8C-8F51-48E4C98F6C65}">
      <dgm:prSet/>
      <dgm:spPr>
        <a:solidFill>
          <a:srgbClr val="8EAD7C"/>
        </a:solidFill>
      </dgm:spPr>
      <dgm:t>
        <a:bodyPr/>
        <a:lstStyle/>
        <a:p>
          <a:endParaRPr lang="hu-HU"/>
        </a:p>
      </dgm:t>
    </dgm:pt>
    <dgm:pt modelId="{99DDB276-54EF-493E-ABE7-C9139AB749EE}">
      <dgm:prSet/>
      <dgm:spPr>
        <a:solidFill>
          <a:srgbClr val="60A060"/>
        </a:solidFill>
        <a:ln>
          <a:solidFill>
            <a:srgbClr val="E3DED7"/>
          </a:solidFill>
        </a:ln>
      </dgm:spPr>
      <dgm:t>
        <a:bodyPr/>
        <a:lstStyle/>
        <a:p>
          <a:r>
            <a:rPr lang="hu-HU" dirty="0">
              <a:solidFill>
                <a:srgbClr val="E3DED7"/>
              </a:solidFill>
            </a:rPr>
            <a:t>Szivattyú</a:t>
          </a:r>
        </a:p>
      </dgm:t>
    </dgm:pt>
    <dgm:pt modelId="{ED8261E1-BE26-4235-B836-D1B2707BE4A4}" type="parTrans" cxnId="{6BBA93FF-9931-4288-9D80-A1F572696EB4}">
      <dgm:prSet/>
      <dgm:spPr/>
      <dgm:t>
        <a:bodyPr/>
        <a:lstStyle/>
        <a:p>
          <a:endParaRPr lang="hu-HU"/>
        </a:p>
      </dgm:t>
    </dgm:pt>
    <dgm:pt modelId="{FF8EA5AD-8D0E-43FE-B2B6-F3509441B921}" type="sibTrans" cxnId="{6BBA93FF-9931-4288-9D80-A1F572696EB4}">
      <dgm:prSet/>
      <dgm:spPr>
        <a:solidFill>
          <a:srgbClr val="8EAD7C"/>
        </a:solidFill>
      </dgm:spPr>
      <dgm:t>
        <a:bodyPr/>
        <a:lstStyle/>
        <a:p>
          <a:endParaRPr lang="hu-HU"/>
        </a:p>
      </dgm:t>
    </dgm:pt>
    <dgm:pt modelId="{76A2745C-A2E0-43EE-9066-5986FE5E40C3}">
      <dgm:prSet/>
      <dgm:spPr>
        <a:solidFill>
          <a:srgbClr val="60A060"/>
        </a:solidFill>
        <a:ln>
          <a:solidFill>
            <a:srgbClr val="E3DED7"/>
          </a:solidFill>
        </a:ln>
      </dgm:spPr>
      <dgm:t>
        <a:bodyPr/>
        <a:lstStyle/>
        <a:p>
          <a:r>
            <a:rPr lang="hu-HU" dirty="0">
              <a:solidFill>
                <a:srgbClr val="E3DED7"/>
              </a:solidFill>
            </a:rPr>
            <a:t>Turbina</a:t>
          </a:r>
        </a:p>
      </dgm:t>
    </dgm:pt>
    <dgm:pt modelId="{038C59B0-AF91-408E-8605-BEE70B0C375A}" type="parTrans" cxnId="{199CD5CE-082E-4BB5-B2D8-F7AD9B1D3324}">
      <dgm:prSet/>
      <dgm:spPr/>
      <dgm:t>
        <a:bodyPr/>
        <a:lstStyle/>
        <a:p>
          <a:endParaRPr lang="hu-HU"/>
        </a:p>
      </dgm:t>
    </dgm:pt>
    <dgm:pt modelId="{C526A76C-0805-4CC0-9B13-6F5E9DE7DD52}" type="sibTrans" cxnId="{199CD5CE-082E-4BB5-B2D8-F7AD9B1D3324}">
      <dgm:prSet/>
      <dgm:spPr>
        <a:solidFill>
          <a:srgbClr val="8EAD7C"/>
        </a:solidFill>
      </dgm:spPr>
      <dgm:t>
        <a:bodyPr/>
        <a:lstStyle/>
        <a:p>
          <a:endParaRPr lang="hu-HU"/>
        </a:p>
      </dgm:t>
    </dgm:pt>
    <dgm:pt modelId="{9166BBAC-34AA-47DC-BD5B-D65E004EECAC}">
      <dgm:prSet/>
      <dgm:spPr>
        <a:solidFill>
          <a:srgbClr val="60A060"/>
        </a:solidFill>
        <a:ln>
          <a:solidFill>
            <a:srgbClr val="E3DED7"/>
          </a:solidFill>
        </a:ln>
      </dgm:spPr>
      <dgm:t>
        <a:bodyPr/>
        <a:lstStyle/>
        <a:p>
          <a:r>
            <a:rPr lang="hu-HU" dirty="0">
              <a:solidFill>
                <a:srgbClr val="E3DED7"/>
              </a:solidFill>
            </a:rPr>
            <a:t>Hűtő egység</a:t>
          </a:r>
        </a:p>
      </dgm:t>
    </dgm:pt>
    <dgm:pt modelId="{D4A0D46F-D920-4E46-AA27-EDA9A01A1CD1}" type="parTrans" cxnId="{8138413B-5A28-4545-B957-9BA0724B1A5C}">
      <dgm:prSet/>
      <dgm:spPr/>
      <dgm:t>
        <a:bodyPr/>
        <a:lstStyle/>
        <a:p>
          <a:endParaRPr lang="hu-HU"/>
        </a:p>
      </dgm:t>
    </dgm:pt>
    <dgm:pt modelId="{68086FE8-D5F0-45C6-8968-5B467FCDDEB0}" type="sibTrans" cxnId="{8138413B-5A28-4545-B957-9BA0724B1A5C}">
      <dgm:prSet/>
      <dgm:spPr>
        <a:solidFill>
          <a:srgbClr val="8EAD7C"/>
        </a:solidFill>
      </dgm:spPr>
      <dgm:t>
        <a:bodyPr/>
        <a:lstStyle/>
        <a:p>
          <a:endParaRPr lang="hu-HU"/>
        </a:p>
      </dgm:t>
    </dgm:pt>
    <dgm:pt modelId="{9B7AF40B-F992-4D4D-A202-AF37B3F742B7}">
      <dgm:prSet/>
      <dgm:spPr>
        <a:solidFill>
          <a:srgbClr val="60A060"/>
        </a:solidFill>
        <a:ln>
          <a:solidFill>
            <a:srgbClr val="E3DED7"/>
          </a:solidFill>
        </a:ln>
      </dgm:spPr>
      <dgm:t>
        <a:bodyPr/>
        <a:lstStyle/>
        <a:p>
          <a:r>
            <a:rPr lang="hu-HU" dirty="0">
              <a:solidFill>
                <a:srgbClr val="E3DED7"/>
              </a:solidFill>
            </a:rPr>
            <a:t>Visszasajtoló</a:t>
          </a:r>
        </a:p>
      </dgm:t>
    </dgm:pt>
    <dgm:pt modelId="{F88B0388-55E1-4E38-A64A-E3451D8B7A4B}" type="parTrans" cxnId="{12F97510-523E-4601-8B80-7E4C5732FAC1}">
      <dgm:prSet/>
      <dgm:spPr/>
      <dgm:t>
        <a:bodyPr/>
        <a:lstStyle/>
        <a:p>
          <a:endParaRPr lang="hu-HU"/>
        </a:p>
      </dgm:t>
    </dgm:pt>
    <dgm:pt modelId="{A7BA2BAA-14A7-4763-BE9B-37D52D39476D}" type="sibTrans" cxnId="{12F97510-523E-4601-8B80-7E4C5732FAC1}">
      <dgm:prSet/>
      <dgm:spPr>
        <a:solidFill>
          <a:srgbClr val="8EAD7C"/>
        </a:solidFill>
      </dgm:spPr>
      <dgm:t>
        <a:bodyPr/>
        <a:lstStyle/>
        <a:p>
          <a:endParaRPr lang="hu-HU"/>
        </a:p>
      </dgm:t>
    </dgm:pt>
    <dgm:pt modelId="{90519726-EE57-4EE6-9D9B-6CA8F7274BCE}" type="pres">
      <dgm:prSet presAssocID="{A49A3B15-4EE8-4385-B69D-73EDDC8DA8E6}" presName="cycle" presStyleCnt="0">
        <dgm:presLayoutVars>
          <dgm:dir/>
          <dgm:resizeHandles val="exact"/>
        </dgm:presLayoutVars>
      </dgm:prSet>
      <dgm:spPr/>
    </dgm:pt>
    <dgm:pt modelId="{77039619-C183-4A5E-932B-081CF6EC6081}" type="pres">
      <dgm:prSet presAssocID="{9847C440-5A97-4C6B-95F2-1CFB8D5268DE}" presName="node" presStyleLbl="node1" presStyleIdx="0" presStyleCnt="5">
        <dgm:presLayoutVars>
          <dgm:bulletEnabled val="1"/>
        </dgm:presLayoutVars>
      </dgm:prSet>
      <dgm:spPr/>
    </dgm:pt>
    <dgm:pt modelId="{93AE6C35-18D8-4241-B38F-698D643F7A9F}" type="pres">
      <dgm:prSet presAssocID="{C9BD9EFE-84F6-4D9C-943E-884178130BF8}" presName="sibTrans" presStyleLbl="sibTrans2D1" presStyleIdx="0" presStyleCnt="5"/>
      <dgm:spPr/>
    </dgm:pt>
    <dgm:pt modelId="{3D2F2B85-D369-45F8-AD1E-8EA1063C8D14}" type="pres">
      <dgm:prSet presAssocID="{C9BD9EFE-84F6-4D9C-943E-884178130BF8}" presName="connectorText" presStyleLbl="sibTrans2D1" presStyleIdx="0" presStyleCnt="5"/>
      <dgm:spPr/>
    </dgm:pt>
    <dgm:pt modelId="{1673FDA8-2F68-4C47-9287-80E8A431C219}" type="pres">
      <dgm:prSet presAssocID="{99DDB276-54EF-493E-ABE7-C9139AB749EE}" presName="node" presStyleLbl="node1" presStyleIdx="1" presStyleCnt="5">
        <dgm:presLayoutVars>
          <dgm:bulletEnabled val="1"/>
        </dgm:presLayoutVars>
      </dgm:prSet>
      <dgm:spPr/>
    </dgm:pt>
    <dgm:pt modelId="{1114D083-BB4C-45F4-984D-C72B6A9A4A6C}" type="pres">
      <dgm:prSet presAssocID="{FF8EA5AD-8D0E-43FE-B2B6-F3509441B921}" presName="sibTrans" presStyleLbl="sibTrans2D1" presStyleIdx="1" presStyleCnt="5"/>
      <dgm:spPr/>
    </dgm:pt>
    <dgm:pt modelId="{3D58144C-B6FC-4327-822F-64B621E5C0F1}" type="pres">
      <dgm:prSet presAssocID="{FF8EA5AD-8D0E-43FE-B2B6-F3509441B921}" presName="connectorText" presStyleLbl="sibTrans2D1" presStyleIdx="1" presStyleCnt="5"/>
      <dgm:spPr/>
    </dgm:pt>
    <dgm:pt modelId="{A8D1325D-A38E-4EBD-A84B-6A7E23F0EE72}" type="pres">
      <dgm:prSet presAssocID="{76A2745C-A2E0-43EE-9066-5986FE5E40C3}" presName="node" presStyleLbl="node1" presStyleIdx="2" presStyleCnt="5">
        <dgm:presLayoutVars>
          <dgm:bulletEnabled val="1"/>
        </dgm:presLayoutVars>
      </dgm:prSet>
      <dgm:spPr/>
    </dgm:pt>
    <dgm:pt modelId="{FDD0879D-644A-4618-BCDE-8C040CE52211}" type="pres">
      <dgm:prSet presAssocID="{C526A76C-0805-4CC0-9B13-6F5E9DE7DD52}" presName="sibTrans" presStyleLbl="sibTrans2D1" presStyleIdx="2" presStyleCnt="5"/>
      <dgm:spPr/>
    </dgm:pt>
    <dgm:pt modelId="{459565A0-9A82-43AD-B72E-C316BA9EF8BE}" type="pres">
      <dgm:prSet presAssocID="{C526A76C-0805-4CC0-9B13-6F5E9DE7DD52}" presName="connectorText" presStyleLbl="sibTrans2D1" presStyleIdx="2" presStyleCnt="5"/>
      <dgm:spPr/>
    </dgm:pt>
    <dgm:pt modelId="{73B902C5-13C6-4C6A-9537-257B8959E16E}" type="pres">
      <dgm:prSet presAssocID="{9166BBAC-34AA-47DC-BD5B-D65E004EECAC}" presName="node" presStyleLbl="node1" presStyleIdx="3" presStyleCnt="5">
        <dgm:presLayoutVars>
          <dgm:bulletEnabled val="1"/>
        </dgm:presLayoutVars>
      </dgm:prSet>
      <dgm:spPr/>
    </dgm:pt>
    <dgm:pt modelId="{F6E3E674-31AA-4A10-BEB5-30B266439070}" type="pres">
      <dgm:prSet presAssocID="{68086FE8-D5F0-45C6-8968-5B467FCDDEB0}" presName="sibTrans" presStyleLbl="sibTrans2D1" presStyleIdx="3" presStyleCnt="5"/>
      <dgm:spPr/>
    </dgm:pt>
    <dgm:pt modelId="{457557F2-1794-446B-A556-ADE9DD300C15}" type="pres">
      <dgm:prSet presAssocID="{68086FE8-D5F0-45C6-8968-5B467FCDDEB0}" presName="connectorText" presStyleLbl="sibTrans2D1" presStyleIdx="3" presStyleCnt="5"/>
      <dgm:spPr/>
    </dgm:pt>
    <dgm:pt modelId="{641FB906-6D58-4A3B-8149-E2997B96C6F9}" type="pres">
      <dgm:prSet presAssocID="{9B7AF40B-F992-4D4D-A202-AF37B3F742B7}" presName="node" presStyleLbl="node1" presStyleIdx="4" presStyleCnt="5">
        <dgm:presLayoutVars>
          <dgm:bulletEnabled val="1"/>
        </dgm:presLayoutVars>
      </dgm:prSet>
      <dgm:spPr/>
    </dgm:pt>
    <dgm:pt modelId="{6AEE749B-CC0C-4CD4-A246-718DDF28F36C}" type="pres">
      <dgm:prSet presAssocID="{A7BA2BAA-14A7-4763-BE9B-37D52D39476D}" presName="sibTrans" presStyleLbl="sibTrans2D1" presStyleIdx="4" presStyleCnt="5"/>
      <dgm:spPr/>
    </dgm:pt>
    <dgm:pt modelId="{8407346F-BF8E-44D1-AB15-FDA30559BC9A}" type="pres">
      <dgm:prSet presAssocID="{A7BA2BAA-14A7-4763-BE9B-37D52D39476D}" presName="connectorText" presStyleLbl="sibTrans2D1" presStyleIdx="4" presStyleCnt="5"/>
      <dgm:spPr/>
    </dgm:pt>
  </dgm:ptLst>
  <dgm:cxnLst>
    <dgm:cxn modelId="{EAEC420A-1E0D-4E40-82B3-B4E7F880853C}" type="presOf" srcId="{68086FE8-D5F0-45C6-8968-5B467FCDDEB0}" destId="{457557F2-1794-446B-A556-ADE9DD300C15}" srcOrd="1" destOrd="0" presId="urn:microsoft.com/office/officeart/2005/8/layout/cycle2"/>
    <dgm:cxn modelId="{12F97510-523E-4601-8B80-7E4C5732FAC1}" srcId="{A49A3B15-4EE8-4385-B69D-73EDDC8DA8E6}" destId="{9B7AF40B-F992-4D4D-A202-AF37B3F742B7}" srcOrd="4" destOrd="0" parTransId="{F88B0388-55E1-4E38-A64A-E3451D8B7A4B}" sibTransId="{A7BA2BAA-14A7-4763-BE9B-37D52D39476D}"/>
    <dgm:cxn modelId="{2CB6761F-3A8C-453A-A0CB-447ABEA8E5F3}" type="presOf" srcId="{A7BA2BAA-14A7-4763-BE9B-37D52D39476D}" destId="{8407346F-BF8E-44D1-AB15-FDA30559BC9A}" srcOrd="1" destOrd="0" presId="urn:microsoft.com/office/officeart/2005/8/layout/cycle2"/>
    <dgm:cxn modelId="{8FC99325-CE54-44F8-A8FE-3A9B29FB10CD}" type="presOf" srcId="{C9BD9EFE-84F6-4D9C-943E-884178130BF8}" destId="{93AE6C35-18D8-4241-B38F-698D643F7A9F}" srcOrd="0" destOrd="0" presId="urn:microsoft.com/office/officeart/2005/8/layout/cycle2"/>
    <dgm:cxn modelId="{8138413B-5A28-4545-B957-9BA0724B1A5C}" srcId="{A49A3B15-4EE8-4385-B69D-73EDDC8DA8E6}" destId="{9166BBAC-34AA-47DC-BD5B-D65E004EECAC}" srcOrd="3" destOrd="0" parTransId="{D4A0D46F-D920-4E46-AA27-EDA9A01A1CD1}" sibTransId="{68086FE8-D5F0-45C6-8968-5B467FCDDEB0}"/>
    <dgm:cxn modelId="{CC87A460-B9EC-43DF-8815-3E16C68EC93F}" type="presOf" srcId="{9166BBAC-34AA-47DC-BD5B-D65E004EECAC}" destId="{73B902C5-13C6-4C6A-9537-257B8959E16E}" srcOrd="0" destOrd="0" presId="urn:microsoft.com/office/officeart/2005/8/layout/cycle2"/>
    <dgm:cxn modelId="{28EE5B53-9CCC-4C8C-8F51-48E4C98F6C65}" srcId="{A49A3B15-4EE8-4385-B69D-73EDDC8DA8E6}" destId="{9847C440-5A97-4C6B-95F2-1CFB8D5268DE}" srcOrd="0" destOrd="0" parTransId="{18E0B052-BCF2-4E40-9E28-59EF60E02949}" sibTransId="{C9BD9EFE-84F6-4D9C-943E-884178130BF8}"/>
    <dgm:cxn modelId="{617A8C56-4379-4652-80E5-402C4CC979D0}" type="presOf" srcId="{9847C440-5A97-4C6B-95F2-1CFB8D5268DE}" destId="{77039619-C183-4A5E-932B-081CF6EC6081}" srcOrd="0" destOrd="0" presId="urn:microsoft.com/office/officeart/2005/8/layout/cycle2"/>
    <dgm:cxn modelId="{82174E77-0A4C-4BAA-8255-28385B48486A}" type="presOf" srcId="{FF8EA5AD-8D0E-43FE-B2B6-F3509441B921}" destId="{1114D083-BB4C-45F4-984D-C72B6A9A4A6C}" srcOrd="0" destOrd="0" presId="urn:microsoft.com/office/officeart/2005/8/layout/cycle2"/>
    <dgm:cxn modelId="{B484217B-99D1-45E1-9BB9-6FAFB4BD05E3}" type="presOf" srcId="{FF8EA5AD-8D0E-43FE-B2B6-F3509441B921}" destId="{3D58144C-B6FC-4327-822F-64B621E5C0F1}" srcOrd="1" destOrd="0" presId="urn:microsoft.com/office/officeart/2005/8/layout/cycle2"/>
    <dgm:cxn modelId="{A4027283-E6C7-4163-8B40-927623938003}" type="presOf" srcId="{68086FE8-D5F0-45C6-8968-5B467FCDDEB0}" destId="{F6E3E674-31AA-4A10-BEB5-30B266439070}" srcOrd="0" destOrd="0" presId="urn:microsoft.com/office/officeart/2005/8/layout/cycle2"/>
    <dgm:cxn modelId="{80794C98-6F95-454F-923F-89BA7A5C6D72}" type="presOf" srcId="{9B7AF40B-F992-4D4D-A202-AF37B3F742B7}" destId="{641FB906-6D58-4A3B-8149-E2997B96C6F9}" srcOrd="0" destOrd="0" presId="urn:microsoft.com/office/officeart/2005/8/layout/cycle2"/>
    <dgm:cxn modelId="{D378F9AD-7B0D-41E6-A69A-CC47D2F77A64}" type="presOf" srcId="{99DDB276-54EF-493E-ABE7-C9139AB749EE}" destId="{1673FDA8-2F68-4C47-9287-80E8A431C219}" srcOrd="0" destOrd="0" presId="urn:microsoft.com/office/officeart/2005/8/layout/cycle2"/>
    <dgm:cxn modelId="{199CD5CE-082E-4BB5-B2D8-F7AD9B1D3324}" srcId="{A49A3B15-4EE8-4385-B69D-73EDDC8DA8E6}" destId="{76A2745C-A2E0-43EE-9066-5986FE5E40C3}" srcOrd="2" destOrd="0" parTransId="{038C59B0-AF91-408E-8605-BEE70B0C375A}" sibTransId="{C526A76C-0805-4CC0-9B13-6F5E9DE7DD52}"/>
    <dgm:cxn modelId="{ACC452D4-EE2D-4A39-9281-E8E6C9F17D83}" type="presOf" srcId="{C526A76C-0805-4CC0-9B13-6F5E9DE7DD52}" destId="{FDD0879D-644A-4618-BCDE-8C040CE52211}" srcOrd="0" destOrd="0" presId="urn:microsoft.com/office/officeart/2005/8/layout/cycle2"/>
    <dgm:cxn modelId="{9DB708DB-F371-416C-926F-5E3EAE1FAA18}" type="presOf" srcId="{C526A76C-0805-4CC0-9B13-6F5E9DE7DD52}" destId="{459565A0-9A82-43AD-B72E-C316BA9EF8BE}" srcOrd="1" destOrd="0" presId="urn:microsoft.com/office/officeart/2005/8/layout/cycle2"/>
    <dgm:cxn modelId="{D15815E4-6EAF-4BFD-B933-659269E3BB0B}" type="presOf" srcId="{C9BD9EFE-84F6-4D9C-943E-884178130BF8}" destId="{3D2F2B85-D369-45F8-AD1E-8EA1063C8D14}" srcOrd="1" destOrd="0" presId="urn:microsoft.com/office/officeart/2005/8/layout/cycle2"/>
    <dgm:cxn modelId="{A1FA95E7-8A97-430A-B17C-E4BC57376F29}" type="presOf" srcId="{A49A3B15-4EE8-4385-B69D-73EDDC8DA8E6}" destId="{90519726-EE57-4EE6-9D9B-6CA8F7274BCE}" srcOrd="0" destOrd="0" presId="urn:microsoft.com/office/officeart/2005/8/layout/cycle2"/>
    <dgm:cxn modelId="{C8169AF2-1F9F-4B5C-83FE-5CC3F4DF1ADE}" type="presOf" srcId="{A7BA2BAA-14A7-4763-BE9B-37D52D39476D}" destId="{6AEE749B-CC0C-4CD4-A246-718DDF28F36C}" srcOrd="0" destOrd="0" presId="urn:microsoft.com/office/officeart/2005/8/layout/cycle2"/>
    <dgm:cxn modelId="{852D36FA-D1EE-403F-B99C-696F797B2391}" type="presOf" srcId="{76A2745C-A2E0-43EE-9066-5986FE5E40C3}" destId="{A8D1325D-A38E-4EBD-A84B-6A7E23F0EE72}" srcOrd="0" destOrd="0" presId="urn:microsoft.com/office/officeart/2005/8/layout/cycle2"/>
    <dgm:cxn modelId="{6BBA93FF-9931-4288-9D80-A1F572696EB4}" srcId="{A49A3B15-4EE8-4385-B69D-73EDDC8DA8E6}" destId="{99DDB276-54EF-493E-ABE7-C9139AB749EE}" srcOrd="1" destOrd="0" parTransId="{ED8261E1-BE26-4235-B836-D1B2707BE4A4}" sibTransId="{FF8EA5AD-8D0E-43FE-B2B6-F3509441B921}"/>
    <dgm:cxn modelId="{E6002ECC-566B-4CAA-A426-CA2F176056DC}" type="presParOf" srcId="{90519726-EE57-4EE6-9D9B-6CA8F7274BCE}" destId="{77039619-C183-4A5E-932B-081CF6EC6081}" srcOrd="0" destOrd="0" presId="urn:microsoft.com/office/officeart/2005/8/layout/cycle2"/>
    <dgm:cxn modelId="{5E31241C-4794-4F46-800E-C0603EBF6CE3}" type="presParOf" srcId="{90519726-EE57-4EE6-9D9B-6CA8F7274BCE}" destId="{93AE6C35-18D8-4241-B38F-698D643F7A9F}" srcOrd="1" destOrd="0" presId="urn:microsoft.com/office/officeart/2005/8/layout/cycle2"/>
    <dgm:cxn modelId="{94080DD0-6DBB-4842-AA3C-19638C14A0D7}" type="presParOf" srcId="{93AE6C35-18D8-4241-B38F-698D643F7A9F}" destId="{3D2F2B85-D369-45F8-AD1E-8EA1063C8D14}" srcOrd="0" destOrd="0" presId="urn:microsoft.com/office/officeart/2005/8/layout/cycle2"/>
    <dgm:cxn modelId="{70021518-CBE2-43B4-96D0-3B9705BF8693}" type="presParOf" srcId="{90519726-EE57-4EE6-9D9B-6CA8F7274BCE}" destId="{1673FDA8-2F68-4C47-9287-80E8A431C219}" srcOrd="2" destOrd="0" presId="urn:microsoft.com/office/officeart/2005/8/layout/cycle2"/>
    <dgm:cxn modelId="{014B33A2-4B60-4B03-899B-16261C2C3C61}" type="presParOf" srcId="{90519726-EE57-4EE6-9D9B-6CA8F7274BCE}" destId="{1114D083-BB4C-45F4-984D-C72B6A9A4A6C}" srcOrd="3" destOrd="0" presId="urn:microsoft.com/office/officeart/2005/8/layout/cycle2"/>
    <dgm:cxn modelId="{7A128E42-D81C-4481-A0FD-F8508661746C}" type="presParOf" srcId="{1114D083-BB4C-45F4-984D-C72B6A9A4A6C}" destId="{3D58144C-B6FC-4327-822F-64B621E5C0F1}" srcOrd="0" destOrd="0" presId="urn:microsoft.com/office/officeart/2005/8/layout/cycle2"/>
    <dgm:cxn modelId="{08B497FF-C3A0-40EC-BE2D-AB50C1766D0D}" type="presParOf" srcId="{90519726-EE57-4EE6-9D9B-6CA8F7274BCE}" destId="{A8D1325D-A38E-4EBD-A84B-6A7E23F0EE72}" srcOrd="4" destOrd="0" presId="urn:microsoft.com/office/officeart/2005/8/layout/cycle2"/>
    <dgm:cxn modelId="{4100601F-2717-4CC0-B8CC-3B543566782E}" type="presParOf" srcId="{90519726-EE57-4EE6-9D9B-6CA8F7274BCE}" destId="{FDD0879D-644A-4618-BCDE-8C040CE52211}" srcOrd="5" destOrd="0" presId="urn:microsoft.com/office/officeart/2005/8/layout/cycle2"/>
    <dgm:cxn modelId="{1A5B881A-44DD-418A-91E3-21B822A496CE}" type="presParOf" srcId="{FDD0879D-644A-4618-BCDE-8C040CE52211}" destId="{459565A0-9A82-43AD-B72E-C316BA9EF8BE}" srcOrd="0" destOrd="0" presId="urn:microsoft.com/office/officeart/2005/8/layout/cycle2"/>
    <dgm:cxn modelId="{F3DD1342-28CC-4AED-B741-BE3E3FEFD14F}" type="presParOf" srcId="{90519726-EE57-4EE6-9D9B-6CA8F7274BCE}" destId="{73B902C5-13C6-4C6A-9537-257B8959E16E}" srcOrd="6" destOrd="0" presId="urn:microsoft.com/office/officeart/2005/8/layout/cycle2"/>
    <dgm:cxn modelId="{E746CFCA-0B33-4E1E-B6CF-AFB14B0C505B}" type="presParOf" srcId="{90519726-EE57-4EE6-9D9B-6CA8F7274BCE}" destId="{F6E3E674-31AA-4A10-BEB5-30B266439070}" srcOrd="7" destOrd="0" presId="urn:microsoft.com/office/officeart/2005/8/layout/cycle2"/>
    <dgm:cxn modelId="{D12CF79C-5A23-46DC-9833-B7F7AC0790DD}" type="presParOf" srcId="{F6E3E674-31AA-4A10-BEB5-30B266439070}" destId="{457557F2-1794-446B-A556-ADE9DD300C15}" srcOrd="0" destOrd="0" presId="urn:microsoft.com/office/officeart/2005/8/layout/cycle2"/>
    <dgm:cxn modelId="{5801FF4D-3C19-4466-A025-DBE10A1A81BD}" type="presParOf" srcId="{90519726-EE57-4EE6-9D9B-6CA8F7274BCE}" destId="{641FB906-6D58-4A3B-8149-E2997B96C6F9}" srcOrd="8" destOrd="0" presId="urn:microsoft.com/office/officeart/2005/8/layout/cycle2"/>
    <dgm:cxn modelId="{45132F9B-6CFF-45ED-A8BD-7D681A4DB982}" type="presParOf" srcId="{90519726-EE57-4EE6-9D9B-6CA8F7274BCE}" destId="{6AEE749B-CC0C-4CD4-A246-718DDF28F36C}" srcOrd="9" destOrd="0" presId="urn:microsoft.com/office/officeart/2005/8/layout/cycle2"/>
    <dgm:cxn modelId="{1CDDDB2C-AE5B-4F38-9124-EB04D471923F}" type="presParOf" srcId="{6AEE749B-CC0C-4CD4-A246-718DDF28F36C}" destId="{8407346F-BF8E-44D1-AB15-FDA30559BC9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9A3B15-4EE8-4385-B69D-73EDDC8DA8E6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9847C440-5A97-4C6B-95F2-1CFB8D5268DE}">
      <dgm:prSet/>
      <dgm:spPr>
        <a:solidFill>
          <a:srgbClr val="60A060"/>
        </a:solidFill>
        <a:ln>
          <a:solidFill>
            <a:srgbClr val="E3DED7"/>
          </a:solidFill>
        </a:ln>
      </dgm:spPr>
      <dgm:t>
        <a:bodyPr/>
        <a:lstStyle/>
        <a:p>
          <a:r>
            <a:rPr lang="hu-HU" dirty="0">
              <a:solidFill>
                <a:srgbClr val="E3DED7"/>
              </a:solidFill>
            </a:rPr>
            <a:t>Felszín alatti víz</a:t>
          </a:r>
        </a:p>
      </dgm:t>
    </dgm:pt>
    <dgm:pt modelId="{18E0B052-BCF2-4E40-9E28-59EF60E02949}" type="parTrans" cxnId="{28EE5B53-9CCC-4C8C-8F51-48E4C98F6C65}">
      <dgm:prSet/>
      <dgm:spPr/>
      <dgm:t>
        <a:bodyPr/>
        <a:lstStyle/>
        <a:p>
          <a:endParaRPr lang="hu-HU"/>
        </a:p>
      </dgm:t>
    </dgm:pt>
    <dgm:pt modelId="{C9BD9EFE-84F6-4D9C-943E-884178130BF8}" type="sibTrans" cxnId="{28EE5B53-9CCC-4C8C-8F51-48E4C98F6C65}">
      <dgm:prSet/>
      <dgm:spPr>
        <a:solidFill>
          <a:srgbClr val="8EAD7C"/>
        </a:solidFill>
      </dgm:spPr>
      <dgm:t>
        <a:bodyPr/>
        <a:lstStyle/>
        <a:p>
          <a:endParaRPr lang="hu-HU"/>
        </a:p>
      </dgm:t>
    </dgm:pt>
    <dgm:pt modelId="{99DDB276-54EF-493E-ABE7-C9139AB749EE}">
      <dgm:prSet/>
      <dgm:spPr>
        <a:solidFill>
          <a:srgbClr val="60A060"/>
        </a:solidFill>
        <a:ln>
          <a:solidFill>
            <a:srgbClr val="E3DED7"/>
          </a:solidFill>
        </a:ln>
      </dgm:spPr>
      <dgm:t>
        <a:bodyPr/>
        <a:lstStyle/>
        <a:p>
          <a:r>
            <a:rPr lang="hu-HU" dirty="0">
              <a:solidFill>
                <a:srgbClr val="E3DED7"/>
              </a:solidFill>
            </a:rPr>
            <a:t>Szivattyú</a:t>
          </a:r>
        </a:p>
      </dgm:t>
    </dgm:pt>
    <dgm:pt modelId="{ED8261E1-BE26-4235-B836-D1B2707BE4A4}" type="parTrans" cxnId="{6BBA93FF-9931-4288-9D80-A1F572696EB4}">
      <dgm:prSet/>
      <dgm:spPr/>
      <dgm:t>
        <a:bodyPr/>
        <a:lstStyle/>
        <a:p>
          <a:endParaRPr lang="hu-HU"/>
        </a:p>
      </dgm:t>
    </dgm:pt>
    <dgm:pt modelId="{FF8EA5AD-8D0E-43FE-B2B6-F3509441B921}" type="sibTrans" cxnId="{6BBA93FF-9931-4288-9D80-A1F572696EB4}">
      <dgm:prSet/>
      <dgm:spPr>
        <a:solidFill>
          <a:srgbClr val="8EAD7C"/>
        </a:solidFill>
      </dgm:spPr>
      <dgm:t>
        <a:bodyPr/>
        <a:lstStyle/>
        <a:p>
          <a:endParaRPr lang="hu-HU"/>
        </a:p>
      </dgm:t>
    </dgm:pt>
    <dgm:pt modelId="{76A2745C-A2E0-43EE-9066-5986FE5E40C3}">
      <dgm:prSet/>
      <dgm:spPr>
        <a:solidFill>
          <a:srgbClr val="60A060"/>
        </a:solidFill>
        <a:ln>
          <a:solidFill>
            <a:srgbClr val="E3DED7"/>
          </a:solidFill>
        </a:ln>
      </dgm:spPr>
      <dgm:t>
        <a:bodyPr/>
        <a:lstStyle/>
        <a:p>
          <a:r>
            <a:rPr lang="hu-HU" dirty="0" err="1">
              <a:solidFill>
                <a:srgbClr val="E3DED7"/>
              </a:solidFill>
            </a:rPr>
            <a:t>Turbima</a:t>
          </a:r>
          <a:endParaRPr lang="hu-HU" dirty="0">
            <a:solidFill>
              <a:srgbClr val="E3DED7"/>
            </a:solidFill>
          </a:endParaRPr>
        </a:p>
      </dgm:t>
    </dgm:pt>
    <dgm:pt modelId="{038C59B0-AF91-408E-8605-BEE70B0C375A}" type="parTrans" cxnId="{199CD5CE-082E-4BB5-B2D8-F7AD9B1D3324}">
      <dgm:prSet/>
      <dgm:spPr/>
      <dgm:t>
        <a:bodyPr/>
        <a:lstStyle/>
        <a:p>
          <a:endParaRPr lang="hu-HU"/>
        </a:p>
      </dgm:t>
    </dgm:pt>
    <dgm:pt modelId="{C526A76C-0805-4CC0-9B13-6F5E9DE7DD52}" type="sibTrans" cxnId="{199CD5CE-082E-4BB5-B2D8-F7AD9B1D3324}">
      <dgm:prSet/>
      <dgm:spPr>
        <a:solidFill>
          <a:srgbClr val="8EAD7C"/>
        </a:solidFill>
      </dgm:spPr>
      <dgm:t>
        <a:bodyPr/>
        <a:lstStyle/>
        <a:p>
          <a:endParaRPr lang="hu-HU"/>
        </a:p>
      </dgm:t>
    </dgm:pt>
    <dgm:pt modelId="{9166BBAC-34AA-47DC-BD5B-D65E004EECAC}">
      <dgm:prSet/>
      <dgm:spPr>
        <a:solidFill>
          <a:srgbClr val="60A060"/>
        </a:solidFill>
        <a:ln>
          <a:solidFill>
            <a:srgbClr val="E3DED7"/>
          </a:solidFill>
        </a:ln>
      </dgm:spPr>
      <dgm:t>
        <a:bodyPr/>
        <a:lstStyle/>
        <a:p>
          <a:r>
            <a:rPr lang="hu-HU" dirty="0">
              <a:solidFill>
                <a:srgbClr val="E3DED7"/>
              </a:solidFill>
            </a:rPr>
            <a:t>Hűtő egység</a:t>
          </a:r>
        </a:p>
      </dgm:t>
    </dgm:pt>
    <dgm:pt modelId="{D4A0D46F-D920-4E46-AA27-EDA9A01A1CD1}" type="parTrans" cxnId="{8138413B-5A28-4545-B957-9BA0724B1A5C}">
      <dgm:prSet/>
      <dgm:spPr/>
      <dgm:t>
        <a:bodyPr/>
        <a:lstStyle/>
        <a:p>
          <a:endParaRPr lang="hu-HU"/>
        </a:p>
      </dgm:t>
    </dgm:pt>
    <dgm:pt modelId="{68086FE8-D5F0-45C6-8968-5B467FCDDEB0}" type="sibTrans" cxnId="{8138413B-5A28-4545-B957-9BA0724B1A5C}">
      <dgm:prSet/>
      <dgm:spPr>
        <a:solidFill>
          <a:srgbClr val="8EAD7C"/>
        </a:solidFill>
      </dgm:spPr>
      <dgm:t>
        <a:bodyPr/>
        <a:lstStyle/>
        <a:p>
          <a:endParaRPr lang="hu-HU"/>
        </a:p>
      </dgm:t>
    </dgm:pt>
    <dgm:pt modelId="{9B7AF40B-F992-4D4D-A202-AF37B3F742B7}">
      <dgm:prSet/>
      <dgm:spPr>
        <a:solidFill>
          <a:srgbClr val="60A060"/>
        </a:solidFill>
        <a:ln>
          <a:solidFill>
            <a:srgbClr val="E3DED7"/>
          </a:solidFill>
        </a:ln>
      </dgm:spPr>
      <dgm:t>
        <a:bodyPr/>
        <a:lstStyle/>
        <a:p>
          <a:r>
            <a:rPr lang="hu-HU" dirty="0">
              <a:solidFill>
                <a:srgbClr val="E3DED7"/>
              </a:solidFill>
            </a:rPr>
            <a:t>Visszasajtoló</a:t>
          </a:r>
        </a:p>
      </dgm:t>
    </dgm:pt>
    <dgm:pt modelId="{F88B0388-55E1-4E38-A64A-E3451D8B7A4B}" type="parTrans" cxnId="{12F97510-523E-4601-8B80-7E4C5732FAC1}">
      <dgm:prSet/>
      <dgm:spPr/>
      <dgm:t>
        <a:bodyPr/>
        <a:lstStyle/>
        <a:p>
          <a:endParaRPr lang="hu-HU"/>
        </a:p>
      </dgm:t>
    </dgm:pt>
    <dgm:pt modelId="{A7BA2BAA-14A7-4763-BE9B-37D52D39476D}" type="sibTrans" cxnId="{12F97510-523E-4601-8B80-7E4C5732FAC1}">
      <dgm:prSet/>
      <dgm:spPr>
        <a:solidFill>
          <a:srgbClr val="8EAD7C"/>
        </a:solidFill>
      </dgm:spPr>
      <dgm:t>
        <a:bodyPr/>
        <a:lstStyle/>
        <a:p>
          <a:endParaRPr lang="hu-HU"/>
        </a:p>
      </dgm:t>
    </dgm:pt>
    <dgm:pt modelId="{90519726-EE57-4EE6-9D9B-6CA8F7274BCE}" type="pres">
      <dgm:prSet presAssocID="{A49A3B15-4EE8-4385-B69D-73EDDC8DA8E6}" presName="cycle" presStyleCnt="0">
        <dgm:presLayoutVars>
          <dgm:dir/>
          <dgm:resizeHandles val="exact"/>
        </dgm:presLayoutVars>
      </dgm:prSet>
      <dgm:spPr/>
    </dgm:pt>
    <dgm:pt modelId="{77039619-C183-4A5E-932B-081CF6EC6081}" type="pres">
      <dgm:prSet presAssocID="{9847C440-5A97-4C6B-95F2-1CFB8D5268DE}" presName="node" presStyleLbl="node1" presStyleIdx="0" presStyleCnt="5">
        <dgm:presLayoutVars>
          <dgm:bulletEnabled val="1"/>
        </dgm:presLayoutVars>
      </dgm:prSet>
      <dgm:spPr/>
    </dgm:pt>
    <dgm:pt modelId="{93AE6C35-18D8-4241-B38F-698D643F7A9F}" type="pres">
      <dgm:prSet presAssocID="{C9BD9EFE-84F6-4D9C-943E-884178130BF8}" presName="sibTrans" presStyleLbl="sibTrans2D1" presStyleIdx="0" presStyleCnt="5"/>
      <dgm:spPr/>
    </dgm:pt>
    <dgm:pt modelId="{3D2F2B85-D369-45F8-AD1E-8EA1063C8D14}" type="pres">
      <dgm:prSet presAssocID="{C9BD9EFE-84F6-4D9C-943E-884178130BF8}" presName="connectorText" presStyleLbl="sibTrans2D1" presStyleIdx="0" presStyleCnt="5"/>
      <dgm:spPr/>
    </dgm:pt>
    <dgm:pt modelId="{1673FDA8-2F68-4C47-9287-80E8A431C219}" type="pres">
      <dgm:prSet presAssocID="{99DDB276-54EF-493E-ABE7-C9139AB749EE}" presName="node" presStyleLbl="node1" presStyleIdx="1" presStyleCnt="5">
        <dgm:presLayoutVars>
          <dgm:bulletEnabled val="1"/>
        </dgm:presLayoutVars>
      </dgm:prSet>
      <dgm:spPr/>
    </dgm:pt>
    <dgm:pt modelId="{1114D083-BB4C-45F4-984D-C72B6A9A4A6C}" type="pres">
      <dgm:prSet presAssocID="{FF8EA5AD-8D0E-43FE-B2B6-F3509441B921}" presName="sibTrans" presStyleLbl="sibTrans2D1" presStyleIdx="1" presStyleCnt="5"/>
      <dgm:spPr/>
    </dgm:pt>
    <dgm:pt modelId="{3D58144C-B6FC-4327-822F-64B621E5C0F1}" type="pres">
      <dgm:prSet presAssocID="{FF8EA5AD-8D0E-43FE-B2B6-F3509441B921}" presName="connectorText" presStyleLbl="sibTrans2D1" presStyleIdx="1" presStyleCnt="5"/>
      <dgm:spPr/>
    </dgm:pt>
    <dgm:pt modelId="{A8D1325D-A38E-4EBD-A84B-6A7E23F0EE72}" type="pres">
      <dgm:prSet presAssocID="{76A2745C-A2E0-43EE-9066-5986FE5E40C3}" presName="node" presStyleLbl="node1" presStyleIdx="2" presStyleCnt="5">
        <dgm:presLayoutVars>
          <dgm:bulletEnabled val="1"/>
        </dgm:presLayoutVars>
      </dgm:prSet>
      <dgm:spPr/>
    </dgm:pt>
    <dgm:pt modelId="{FDD0879D-644A-4618-BCDE-8C040CE52211}" type="pres">
      <dgm:prSet presAssocID="{C526A76C-0805-4CC0-9B13-6F5E9DE7DD52}" presName="sibTrans" presStyleLbl="sibTrans2D1" presStyleIdx="2" presStyleCnt="5"/>
      <dgm:spPr/>
    </dgm:pt>
    <dgm:pt modelId="{459565A0-9A82-43AD-B72E-C316BA9EF8BE}" type="pres">
      <dgm:prSet presAssocID="{C526A76C-0805-4CC0-9B13-6F5E9DE7DD52}" presName="connectorText" presStyleLbl="sibTrans2D1" presStyleIdx="2" presStyleCnt="5"/>
      <dgm:spPr/>
    </dgm:pt>
    <dgm:pt modelId="{73B902C5-13C6-4C6A-9537-257B8959E16E}" type="pres">
      <dgm:prSet presAssocID="{9166BBAC-34AA-47DC-BD5B-D65E004EECAC}" presName="node" presStyleLbl="node1" presStyleIdx="3" presStyleCnt="5">
        <dgm:presLayoutVars>
          <dgm:bulletEnabled val="1"/>
        </dgm:presLayoutVars>
      </dgm:prSet>
      <dgm:spPr/>
    </dgm:pt>
    <dgm:pt modelId="{F6E3E674-31AA-4A10-BEB5-30B266439070}" type="pres">
      <dgm:prSet presAssocID="{68086FE8-D5F0-45C6-8968-5B467FCDDEB0}" presName="sibTrans" presStyleLbl="sibTrans2D1" presStyleIdx="3" presStyleCnt="5"/>
      <dgm:spPr/>
    </dgm:pt>
    <dgm:pt modelId="{457557F2-1794-446B-A556-ADE9DD300C15}" type="pres">
      <dgm:prSet presAssocID="{68086FE8-D5F0-45C6-8968-5B467FCDDEB0}" presName="connectorText" presStyleLbl="sibTrans2D1" presStyleIdx="3" presStyleCnt="5"/>
      <dgm:spPr/>
    </dgm:pt>
    <dgm:pt modelId="{641FB906-6D58-4A3B-8149-E2997B96C6F9}" type="pres">
      <dgm:prSet presAssocID="{9B7AF40B-F992-4D4D-A202-AF37B3F742B7}" presName="node" presStyleLbl="node1" presStyleIdx="4" presStyleCnt="5">
        <dgm:presLayoutVars>
          <dgm:bulletEnabled val="1"/>
        </dgm:presLayoutVars>
      </dgm:prSet>
      <dgm:spPr/>
    </dgm:pt>
    <dgm:pt modelId="{6AEE749B-CC0C-4CD4-A246-718DDF28F36C}" type="pres">
      <dgm:prSet presAssocID="{A7BA2BAA-14A7-4763-BE9B-37D52D39476D}" presName="sibTrans" presStyleLbl="sibTrans2D1" presStyleIdx="4" presStyleCnt="5"/>
      <dgm:spPr/>
    </dgm:pt>
    <dgm:pt modelId="{8407346F-BF8E-44D1-AB15-FDA30559BC9A}" type="pres">
      <dgm:prSet presAssocID="{A7BA2BAA-14A7-4763-BE9B-37D52D39476D}" presName="connectorText" presStyleLbl="sibTrans2D1" presStyleIdx="4" presStyleCnt="5"/>
      <dgm:spPr/>
    </dgm:pt>
  </dgm:ptLst>
  <dgm:cxnLst>
    <dgm:cxn modelId="{EAEC420A-1E0D-4E40-82B3-B4E7F880853C}" type="presOf" srcId="{68086FE8-D5F0-45C6-8968-5B467FCDDEB0}" destId="{457557F2-1794-446B-A556-ADE9DD300C15}" srcOrd="1" destOrd="0" presId="urn:microsoft.com/office/officeart/2005/8/layout/cycle2"/>
    <dgm:cxn modelId="{12F97510-523E-4601-8B80-7E4C5732FAC1}" srcId="{A49A3B15-4EE8-4385-B69D-73EDDC8DA8E6}" destId="{9B7AF40B-F992-4D4D-A202-AF37B3F742B7}" srcOrd="4" destOrd="0" parTransId="{F88B0388-55E1-4E38-A64A-E3451D8B7A4B}" sibTransId="{A7BA2BAA-14A7-4763-BE9B-37D52D39476D}"/>
    <dgm:cxn modelId="{2CB6761F-3A8C-453A-A0CB-447ABEA8E5F3}" type="presOf" srcId="{A7BA2BAA-14A7-4763-BE9B-37D52D39476D}" destId="{8407346F-BF8E-44D1-AB15-FDA30559BC9A}" srcOrd="1" destOrd="0" presId="urn:microsoft.com/office/officeart/2005/8/layout/cycle2"/>
    <dgm:cxn modelId="{8FC99325-CE54-44F8-A8FE-3A9B29FB10CD}" type="presOf" srcId="{C9BD9EFE-84F6-4D9C-943E-884178130BF8}" destId="{93AE6C35-18D8-4241-B38F-698D643F7A9F}" srcOrd="0" destOrd="0" presId="urn:microsoft.com/office/officeart/2005/8/layout/cycle2"/>
    <dgm:cxn modelId="{8138413B-5A28-4545-B957-9BA0724B1A5C}" srcId="{A49A3B15-4EE8-4385-B69D-73EDDC8DA8E6}" destId="{9166BBAC-34AA-47DC-BD5B-D65E004EECAC}" srcOrd="3" destOrd="0" parTransId="{D4A0D46F-D920-4E46-AA27-EDA9A01A1CD1}" sibTransId="{68086FE8-D5F0-45C6-8968-5B467FCDDEB0}"/>
    <dgm:cxn modelId="{CC87A460-B9EC-43DF-8815-3E16C68EC93F}" type="presOf" srcId="{9166BBAC-34AA-47DC-BD5B-D65E004EECAC}" destId="{73B902C5-13C6-4C6A-9537-257B8959E16E}" srcOrd="0" destOrd="0" presId="urn:microsoft.com/office/officeart/2005/8/layout/cycle2"/>
    <dgm:cxn modelId="{28EE5B53-9CCC-4C8C-8F51-48E4C98F6C65}" srcId="{A49A3B15-4EE8-4385-B69D-73EDDC8DA8E6}" destId="{9847C440-5A97-4C6B-95F2-1CFB8D5268DE}" srcOrd="0" destOrd="0" parTransId="{18E0B052-BCF2-4E40-9E28-59EF60E02949}" sibTransId="{C9BD9EFE-84F6-4D9C-943E-884178130BF8}"/>
    <dgm:cxn modelId="{617A8C56-4379-4652-80E5-402C4CC979D0}" type="presOf" srcId="{9847C440-5A97-4C6B-95F2-1CFB8D5268DE}" destId="{77039619-C183-4A5E-932B-081CF6EC6081}" srcOrd="0" destOrd="0" presId="urn:microsoft.com/office/officeart/2005/8/layout/cycle2"/>
    <dgm:cxn modelId="{82174E77-0A4C-4BAA-8255-28385B48486A}" type="presOf" srcId="{FF8EA5AD-8D0E-43FE-B2B6-F3509441B921}" destId="{1114D083-BB4C-45F4-984D-C72B6A9A4A6C}" srcOrd="0" destOrd="0" presId="urn:microsoft.com/office/officeart/2005/8/layout/cycle2"/>
    <dgm:cxn modelId="{B484217B-99D1-45E1-9BB9-6FAFB4BD05E3}" type="presOf" srcId="{FF8EA5AD-8D0E-43FE-B2B6-F3509441B921}" destId="{3D58144C-B6FC-4327-822F-64B621E5C0F1}" srcOrd="1" destOrd="0" presId="urn:microsoft.com/office/officeart/2005/8/layout/cycle2"/>
    <dgm:cxn modelId="{A4027283-E6C7-4163-8B40-927623938003}" type="presOf" srcId="{68086FE8-D5F0-45C6-8968-5B467FCDDEB0}" destId="{F6E3E674-31AA-4A10-BEB5-30B266439070}" srcOrd="0" destOrd="0" presId="urn:microsoft.com/office/officeart/2005/8/layout/cycle2"/>
    <dgm:cxn modelId="{80794C98-6F95-454F-923F-89BA7A5C6D72}" type="presOf" srcId="{9B7AF40B-F992-4D4D-A202-AF37B3F742B7}" destId="{641FB906-6D58-4A3B-8149-E2997B96C6F9}" srcOrd="0" destOrd="0" presId="urn:microsoft.com/office/officeart/2005/8/layout/cycle2"/>
    <dgm:cxn modelId="{D378F9AD-7B0D-41E6-A69A-CC47D2F77A64}" type="presOf" srcId="{99DDB276-54EF-493E-ABE7-C9139AB749EE}" destId="{1673FDA8-2F68-4C47-9287-80E8A431C219}" srcOrd="0" destOrd="0" presId="urn:microsoft.com/office/officeart/2005/8/layout/cycle2"/>
    <dgm:cxn modelId="{199CD5CE-082E-4BB5-B2D8-F7AD9B1D3324}" srcId="{A49A3B15-4EE8-4385-B69D-73EDDC8DA8E6}" destId="{76A2745C-A2E0-43EE-9066-5986FE5E40C3}" srcOrd="2" destOrd="0" parTransId="{038C59B0-AF91-408E-8605-BEE70B0C375A}" sibTransId="{C526A76C-0805-4CC0-9B13-6F5E9DE7DD52}"/>
    <dgm:cxn modelId="{ACC452D4-EE2D-4A39-9281-E8E6C9F17D83}" type="presOf" srcId="{C526A76C-0805-4CC0-9B13-6F5E9DE7DD52}" destId="{FDD0879D-644A-4618-BCDE-8C040CE52211}" srcOrd="0" destOrd="0" presId="urn:microsoft.com/office/officeart/2005/8/layout/cycle2"/>
    <dgm:cxn modelId="{9DB708DB-F371-416C-926F-5E3EAE1FAA18}" type="presOf" srcId="{C526A76C-0805-4CC0-9B13-6F5E9DE7DD52}" destId="{459565A0-9A82-43AD-B72E-C316BA9EF8BE}" srcOrd="1" destOrd="0" presId="urn:microsoft.com/office/officeart/2005/8/layout/cycle2"/>
    <dgm:cxn modelId="{D15815E4-6EAF-4BFD-B933-659269E3BB0B}" type="presOf" srcId="{C9BD9EFE-84F6-4D9C-943E-884178130BF8}" destId="{3D2F2B85-D369-45F8-AD1E-8EA1063C8D14}" srcOrd="1" destOrd="0" presId="urn:microsoft.com/office/officeart/2005/8/layout/cycle2"/>
    <dgm:cxn modelId="{A1FA95E7-8A97-430A-B17C-E4BC57376F29}" type="presOf" srcId="{A49A3B15-4EE8-4385-B69D-73EDDC8DA8E6}" destId="{90519726-EE57-4EE6-9D9B-6CA8F7274BCE}" srcOrd="0" destOrd="0" presId="urn:microsoft.com/office/officeart/2005/8/layout/cycle2"/>
    <dgm:cxn modelId="{C8169AF2-1F9F-4B5C-83FE-5CC3F4DF1ADE}" type="presOf" srcId="{A7BA2BAA-14A7-4763-BE9B-37D52D39476D}" destId="{6AEE749B-CC0C-4CD4-A246-718DDF28F36C}" srcOrd="0" destOrd="0" presId="urn:microsoft.com/office/officeart/2005/8/layout/cycle2"/>
    <dgm:cxn modelId="{852D36FA-D1EE-403F-B99C-696F797B2391}" type="presOf" srcId="{76A2745C-A2E0-43EE-9066-5986FE5E40C3}" destId="{A8D1325D-A38E-4EBD-A84B-6A7E23F0EE72}" srcOrd="0" destOrd="0" presId="urn:microsoft.com/office/officeart/2005/8/layout/cycle2"/>
    <dgm:cxn modelId="{6BBA93FF-9931-4288-9D80-A1F572696EB4}" srcId="{A49A3B15-4EE8-4385-B69D-73EDDC8DA8E6}" destId="{99DDB276-54EF-493E-ABE7-C9139AB749EE}" srcOrd="1" destOrd="0" parTransId="{ED8261E1-BE26-4235-B836-D1B2707BE4A4}" sibTransId="{FF8EA5AD-8D0E-43FE-B2B6-F3509441B921}"/>
    <dgm:cxn modelId="{E6002ECC-566B-4CAA-A426-CA2F176056DC}" type="presParOf" srcId="{90519726-EE57-4EE6-9D9B-6CA8F7274BCE}" destId="{77039619-C183-4A5E-932B-081CF6EC6081}" srcOrd="0" destOrd="0" presId="urn:microsoft.com/office/officeart/2005/8/layout/cycle2"/>
    <dgm:cxn modelId="{5E31241C-4794-4F46-800E-C0603EBF6CE3}" type="presParOf" srcId="{90519726-EE57-4EE6-9D9B-6CA8F7274BCE}" destId="{93AE6C35-18D8-4241-B38F-698D643F7A9F}" srcOrd="1" destOrd="0" presId="urn:microsoft.com/office/officeart/2005/8/layout/cycle2"/>
    <dgm:cxn modelId="{94080DD0-6DBB-4842-AA3C-19638C14A0D7}" type="presParOf" srcId="{93AE6C35-18D8-4241-B38F-698D643F7A9F}" destId="{3D2F2B85-D369-45F8-AD1E-8EA1063C8D14}" srcOrd="0" destOrd="0" presId="urn:microsoft.com/office/officeart/2005/8/layout/cycle2"/>
    <dgm:cxn modelId="{70021518-CBE2-43B4-96D0-3B9705BF8693}" type="presParOf" srcId="{90519726-EE57-4EE6-9D9B-6CA8F7274BCE}" destId="{1673FDA8-2F68-4C47-9287-80E8A431C219}" srcOrd="2" destOrd="0" presId="urn:microsoft.com/office/officeart/2005/8/layout/cycle2"/>
    <dgm:cxn modelId="{014B33A2-4B60-4B03-899B-16261C2C3C61}" type="presParOf" srcId="{90519726-EE57-4EE6-9D9B-6CA8F7274BCE}" destId="{1114D083-BB4C-45F4-984D-C72B6A9A4A6C}" srcOrd="3" destOrd="0" presId="urn:microsoft.com/office/officeart/2005/8/layout/cycle2"/>
    <dgm:cxn modelId="{7A128E42-D81C-4481-A0FD-F8508661746C}" type="presParOf" srcId="{1114D083-BB4C-45F4-984D-C72B6A9A4A6C}" destId="{3D58144C-B6FC-4327-822F-64B621E5C0F1}" srcOrd="0" destOrd="0" presId="urn:microsoft.com/office/officeart/2005/8/layout/cycle2"/>
    <dgm:cxn modelId="{08B497FF-C3A0-40EC-BE2D-AB50C1766D0D}" type="presParOf" srcId="{90519726-EE57-4EE6-9D9B-6CA8F7274BCE}" destId="{A8D1325D-A38E-4EBD-A84B-6A7E23F0EE72}" srcOrd="4" destOrd="0" presId="urn:microsoft.com/office/officeart/2005/8/layout/cycle2"/>
    <dgm:cxn modelId="{4100601F-2717-4CC0-B8CC-3B543566782E}" type="presParOf" srcId="{90519726-EE57-4EE6-9D9B-6CA8F7274BCE}" destId="{FDD0879D-644A-4618-BCDE-8C040CE52211}" srcOrd="5" destOrd="0" presId="urn:microsoft.com/office/officeart/2005/8/layout/cycle2"/>
    <dgm:cxn modelId="{1A5B881A-44DD-418A-91E3-21B822A496CE}" type="presParOf" srcId="{FDD0879D-644A-4618-BCDE-8C040CE52211}" destId="{459565A0-9A82-43AD-B72E-C316BA9EF8BE}" srcOrd="0" destOrd="0" presId="urn:microsoft.com/office/officeart/2005/8/layout/cycle2"/>
    <dgm:cxn modelId="{F3DD1342-28CC-4AED-B741-BE3E3FEFD14F}" type="presParOf" srcId="{90519726-EE57-4EE6-9D9B-6CA8F7274BCE}" destId="{73B902C5-13C6-4C6A-9537-257B8959E16E}" srcOrd="6" destOrd="0" presId="urn:microsoft.com/office/officeart/2005/8/layout/cycle2"/>
    <dgm:cxn modelId="{E746CFCA-0B33-4E1E-B6CF-AFB14B0C505B}" type="presParOf" srcId="{90519726-EE57-4EE6-9D9B-6CA8F7274BCE}" destId="{F6E3E674-31AA-4A10-BEB5-30B266439070}" srcOrd="7" destOrd="0" presId="urn:microsoft.com/office/officeart/2005/8/layout/cycle2"/>
    <dgm:cxn modelId="{D12CF79C-5A23-46DC-9833-B7F7AC0790DD}" type="presParOf" srcId="{F6E3E674-31AA-4A10-BEB5-30B266439070}" destId="{457557F2-1794-446B-A556-ADE9DD300C15}" srcOrd="0" destOrd="0" presId="urn:microsoft.com/office/officeart/2005/8/layout/cycle2"/>
    <dgm:cxn modelId="{5801FF4D-3C19-4466-A025-DBE10A1A81BD}" type="presParOf" srcId="{90519726-EE57-4EE6-9D9B-6CA8F7274BCE}" destId="{641FB906-6D58-4A3B-8149-E2997B96C6F9}" srcOrd="8" destOrd="0" presId="urn:microsoft.com/office/officeart/2005/8/layout/cycle2"/>
    <dgm:cxn modelId="{45132F9B-6CFF-45ED-A8BD-7D681A4DB982}" type="presParOf" srcId="{90519726-EE57-4EE6-9D9B-6CA8F7274BCE}" destId="{6AEE749B-CC0C-4CD4-A246-718DDF28F36C}" srcOrd="9" destOrd="0" presId="urn:microsoft.com/office/officeart/2005/8/layout/cycle2"/>
    <dgm:cxn modelId="{1CDDDB2C-AE5B-4F38-9124-EB04D471923F}" type="presParOf" srcId="{6AEE749B-CC0C-4CD4-A246-718DDF28F36C}" destId="{8407346F-BF8E-44D1-AB15-FDA30559BC9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9A3B15-4EE8-4385-B69D-73EDDC8DA8E6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9847C440-5A97-4C6B-95F2-1CFB8D5268DE}">
      <dgm:prSet/>
      <dgm:spPr>
        <a:solidFill>
          <a:srgbClr val="60A060"/>
        </a:solidFill>
        <a:ln>
          <a:solidFill>
            <a:srgbClr val="E3DED7"/>
          </a:solidFill>
        </a:ln>
      </dgm:spPr>
      <dgm:t>
        <a:bodyPr/>
        <a:lstStyle/>
        <a:p>
          <a:r>
            <a:rPr lang="hu-HU" dirty="0">
              <a:solidFill>
                <a:srgbClr val="E3DED7"/>
              </a:solidFill>
            </a:rPr>
            <a:t>Felszín alatti víz</a:t>
          </a:r>
        </a:p>
      </dgm:t>
    </dgm:pt>
    <dgm:pt modelId="{18E0B052-BCF2-4E40-9E28-59EF60E02949}" type="parTrans" cxnId="{28EE5B53-9CCC-4C8C-8F51-48E4C98F6C65}">
      <dgm:prSet/>
      <dgm:spPr/>
      <dgm:t>
        <a:bodyPr/>
        <a:lstStyle/>
        <a:p>
          <a:endParaRPr lang="hu-HU"/>
        </a:p>
      </dgm:t>
    </dgm:pt>
    <dgm:pt modelId="{C9BD9EFE-84F6-4D9C-943E-884178130BF8}" type="sibTrans" cxnId="{28EE5B53-9CCC-4C8C-8F51-48E4C98F6C65}">
      <dgm:prSet/>
      <dgm:spPr>
        <a:solidFill>
          <a:srgbClr val="8EAD7C"/>
        </a:solidFill>
      </dgm:spPr>
      <dgm:t>
        <a:bodyPr/>
        <a:lstStyle/>
        <a:p>
          <a:endParaRPr lang="hu-HU"/>
        </a:p>
      </dgm:t>
    </dgm:pt>
    <dgm:pt modelId="{99DDB276-54EF-493E-ABE7-C9139AB749EE}">
      <dgm:prSet/>
      <dgm:spPr>
        <a:solidFill>
          <a:srgbClr val="60A060"/>
        </a:solidFill>
        <a:ln>
          <a:solidFill>
            <a:srgbClr val="E3DED7"/>
          </a:solidFill>
        </a:ln>
      </dgm:spPr>
      <dgm:t>
        <a:bodyPr/>
        <a:lstStyle/>
        <a:p>
          <a:r>
            <a:rPr lang="hu-HU" dirty="0">
              <a:solidFill>
                <a:srgbClr val="E3DED7"/>
              </a:solidFill>
            </a:rPr>
            <a:t>Szivattyú</a:t>
          </a:r>
        </a:p>
      </dgm:t>
    </dgm:pt>
    <dgm:pt modelId="{ED8261E1-BE26-4235-B836-D1B2707BE4A4}" type="parTrans" cxnId="{6BBA93FF-9931-4288-9D80-A1F572696EB4}">
      <dgm:prSet/>
      <dgm:spPr/>
      <dgm:t>
        <a:bodyPr/>
        <a:lstStyle/>
        <a:p>
          <a:endParaRPr lang="hu-HU"/>
        </a:p>
      </dgm:t>
    </dgm:pt>
    <dgm:pt modelId="{FF8EA5AD-8D0E-43FE-B2B6-F3509441B921}" type="sibTrans" cxnId="{6BBA93FF-9931-4288-9D80-A1F572696EB4}">
      <dgm:prSet/>
      <dgm:spPr>
        <a:solidFill>
          <a:srgbClr val="8EAD7C"/>
        </a:solidFill>
      </dgm:spPr>
      <dgm:t>
        <a:bodyPr/>
        <a:lstStyle/>
        <a:p>
          <a:endParaRPr lang="hu-HU"/>
        </a:p>
      </dgm:t>
    </dgm:pt>
    <dgm:pt modelId="{76A2745C-A2E0-43EE-9066-5986FE5E40C3}">
      <dgm:prSet/>
      <dgm:spPr>
        <a:solidFill>
          <a:srgbClr val="60A060"/>
        </a:solidFill>
        <a:ln>
          <a:solidFill>
            <a:srgbClr val="E3DED7"/>
          </a:solidFill>
        </a:ln>
      </dgm:spPr>
      <dgm:t>
        <a:bodyPr/>
        <a:lstStyle/>
        <a:p>
          <a:r>
            <a:rPr lang="hu-HU" dirty="0">
              <a:solidFill>
                <a:srgbClr val="E3DED7"/>
              </a:solidFill>
            </a:rPr>
            <a:t>Turbina</a:t>
          </a:r>
        </a:p>
      </dgm:t>
    </dgm:pt>
    <dgm:pt modelId="{038C59B0-AF91-408E-8605-BEE70B0C375A}" type="parTrans" cxnId="{199CD5CE-082E-4BB5-B2D8-F7AD9B1D3324}">
      <dgm:prSet/>
      <dgm:spPr/>
      <dgm:t>
        <a:bodyPr/>
        <a:lstStyle/>
        <a:p>
          <a:endParaRPr lang="hu-HU"/>
        </a:p>
      </dgm:t>
    </dgm:pt>
    <dgm:pt modelId="{C526A76C-0805-4CC0-9B13-6F5E9DE7DD52}" type="sibTrans" cxnId="{199CD5CE-082E-4BB5-B2D8-F7AD9B1D3324}">
      <dgm:prSet/>
      <dgm:spPr>
        <a:solidFill>
          <a:srgbClr val="8EAD7C"/>
        </a:solidFill>
      </dgm:spPr>
      <dgm:t>
        <a:bodyPr/>
        <a:lstStyle/>
        <a:p>
          <a:endParaRPr lang="hu-HU"/>
        </a:p>
      </dgm:t>
    </dgm:pt>
    <dgm:pt modelId="{9166BBAC-34AA-47DC-BD5B-D65E004EECAC}">
      <dgm:prSet/>
      <dgm:spPr>
        <a:solidFill>
          <a:srgbClr val="60A060"/>
        </a:solidFill>
        <a:ln>
          <a:solidFill>
            <a:srgbClr val="E3DED7"/>
          </a:solidFill>
        </a:ln>
      </dgm:spPr>
      <dgm:t>
        <a:bodyPr/>
        <a:lstStyle/>
        <a:p>
          <a:r>
            <a:rPr lang="hu-HU" dirty="0">
              <a:solidFill>
                <a:srgbClr val="E3DED7"/>
              </a:solidFill>
            </a:rPr>
            <a:t>Hűtő egység</a:t>
          </a:r>
        </a:p>
      </dgm:t>
    </dgm:pt>
    <dgm:pt modelId="{D4A0D46F-D920-4E46-AA27-EDA9A01A1CD1}" type="parTrans" cxnId="{8138413B-5A28-4545-B957-9BA0724B1A5C}">
      <dgm:prSet/>
      <dgm:spPr/>
      <dgm:t>
        <a:bodyPr/>
        <a:lstStyle/>
        <a:p>
          <a:endParaRPr lang="hu-HU"/>
        </a:p>
      </dgm:t>
    </dgm:pt>
    <dgm:pt modelId="{68086FE8-D5F0-45C6-8968-5B467FCDDEB0}" type="sibTrans" cxnId="{8138413B-5A28-4545-B957-9BA0724B1A5C}">
      <dgm:prSet/>
      <dgm:spPr>
        <a:solidFill>
          <a:srgbClr val="8EAD7C"/>
        </a:solidFill>
      </dgm:spPr>
      <dgm:t>
        <a:bodyPr/>
        <a:lstStyle/>
        <a:p>
          <a:endParaRPr lang="hu-HU"/>
        </a:p>
      </dgm:t>
    </dgm:pt>
    <dgm:pt modelId="{9B7AF40B-F992-4D4D-A202-AF37B3F742B7}">
      <dgm:prSet/>
      <dgm:spPr>
        <a:solidFill>
          <a:srgbClr val="60A060"/>
        </a:solidFill>
        <a:ln>
          <a:solidFill>
            <a:srgbClr val="E3DED7"/>
          </a:solidFill>
        </a:ln>
      </dgm:spPr>
      <dgm:t>
        <a:bodyPr/>
        <a:lstStyle/>
        <a:p>
          <a:r>
            <a:rPr lang="hu-HU" dirty="0">
              <a:solidFill>
                <a:srgbClr val="E3DED7"/>
              </a:solidFill>
            </a:rPr>
            <a:t>Visszasajtoló</a:t>
          </a:r>
        </a:p>
      </dgm:t>
    </dgm:pt>
    <dgm:pt modelId="{F88B0388-55E1-4E38-A64A-E3451D8B7A4B}" type="parTrans" cxnId="{12F97510-523E-4601-8B80-7E4C5732FAC1}">
      <dgm:prSet/>
      <dgm:spPr/>
      <dgm:t>
        <a:bodyPr/>
        <a:lstStyle/>
        <a:p>
          <a:endParaRPr lang="hu-HU"/>
        </a:p>
      </dgm:t>
    </dgm:pt>
    <dgm:pt modelId="{A7BA2BAA-14A7-4763-BE9B-37D52D39476D}" type="sibTrans" cxnId="{12F97510-523E-4601-8B80-7E4C5732FAC1}">
      <dgm:prSet/>
      <dgm:spPr>
        <a:solidFill>
          <a:srgbClr val="8EAD7C"/>
        </a:solidFill>
      </dgm:spPr>
      <dgm:t>
        <a:bodyPr/>
        <a:lstStyle/>
        <a:p>
          <a:endParaRPr lang="hu-HU"/>
        </a:p>
      </dgm:t>
    </dgm:pt>
    <dgm:pt modelId="{90519726-EE57-4EE6-9D9B-6CA8F7274BCE}" type="pres">
      <dgm:prSet presAssocID="{A49A3B15-4EE8-4385-B69D-73EDDC8DA8E6}" presName="cycle" presStyleCnt="0">
        <dgm:presLayoutVars>
          <dgm:dir/>
          <dgm:resizeHandles val="exact"/>
        </dgm:presLayoutVars>
      </dgm:prSet>
      <dgm:spPr/>
    </dgm:pt>
    <dgm:pt modelId="{77039619-C183-4A5E-932B-081CF6EC6081}" type="pres">
      <dgm:prSet presAssocID="{9847C440-5A97-4C6B-95F2-1CFB8D5268DE}" presName="node" presStyleLbl="node1" presStyleIdx="0" presStyleCnt="5">
        <dgm:presLayoutVars>
          <dgm:bulletEnabled val="1"/>
        </dgm:presLayoutVars>
      </dgm:prSet>
      <dgm:spPr/>
    </dgm:pt>
    <dgm:pt modelId="{93AE6C35-18D8-4241-B38F-698D643F7A9F}" type="pres">
      <dgm:prSet presAssocID="{C9BD9EFE-84F6-4D9C-943E-884178130BF8}" presName="sibTrans" presStyleLbl="sibTrans2D1" presStyleIdx="0" presStyleCnt="5"/>
      <dgm:spPr/>
    </dgm:pt>
    <dgm:pt modelId="{3D2F2B85-D369-45F8-AD1E-8EA1063C8D14}" type="pres">
      <dgm:prSet presAssocID="{C9BD9EFE-84F6-4D9C-943E-884178130BF8}" presName="connectorText" presStyleLbl="sibTrans2D1" presStyleIdx="0" presStyleCnt="5"/>
      <dgm:spPr/>
    </dgm:pt>
    <dgm:pt modelId="{1673FDA8-2F68-4C47-9287-80E8A431C219}" type="pres">
      <dgm:prSet presAssocID="{99DDB276-54EF-493E-ABE7-C9139AB749EE}" presName="node" presStyleLbl="node1" presStyleIdx="1" presStyleCnt="5">
        <dgm:presLayoutVars>
          <dgm:bulletEnabled val="1"/>
        </dgm:presLayoutVars>
      </dgm:prSet>
      <dgm:spPr/>
    </dgm:pt>
    <dgm:pt modelId="{1114D083-BB4C-45F4-984D-C72B6A9A4A6C}" type="pres">
      <dgm:prSet presAssocID="{FF8EA5AD-8D0E-43FE-B2B6-F3509441B921}" presName="sibTrans" presStyleLbl="sibTrans2D1" presStyleIdx="1" presStyleCnt="5"/>
      <dgm:spPr/>
    </dgm:pt>
    <dgm:pt modelId="{3D58144C-B6FC-4327-822F-64B621E5C0F1}" type="pres">
      <dgm:prSet presAssocID="{FF8EA5AD-8D0E-43FE-B2B6-F3509441B921}" presName="connectorText" presStyleLbl="sibTrans2D1" presStyleIdx="1" presStyleCnt="5"/>
      <dgm:spPr/>
    </dgm:pt>
    <dgm:pt modelId="{A8D1325D-A38E-4EBD-A84B-6A7E23F0EE72}" type="pres">
      <dgm:prSet presAssocID="{76A2745C-A2E0-43EE-9066-5986FE5E40C3}" presName="node" presStyleLbl="node1" presStyleIdx="2" presStyleCnt="5">
        <dgm:presLayoutVars>
          <dgm:bulletEnabled val="1"/>
        </dgm:presLayoutVars>
      </dgm:prSet>
      <dgm:spPr/>
    </dgm:pt>
    <dgm:pt modelId="{FDD0879D-644A-4618-BCDE-8C040CE52211}" type="pres">
      <dgm:prSet presAssocID="{C526A76C-0805-4CC0-9B13-6F5E9DE7DD52}" presName="sibTrans" presStyleLbl="sibTrans2D1" presStyleIdx="2" presStyleCnt="5"/>
      <dgm:spPr/>
    </dgm:pt>
    <dgm:pt modelId="{459565A0-9A82-43AD-B72E-C316BA9EF8BE}" type="pres">
      <dgm:prSet presAssocID="{C526A76C-0805-4CC0-9B13-6F5E9DE7DD52}" presName="connectorText" presStyleLbl="sibTrans2D1" presStyleIdx="2" presStyleCnt="5"/>
      <dgm:spPr/>
    </dgm:pt>
    <dgm:pt modelId="{73B902C5-13C6-4C6A-9537-257B8959E16E}" type="pres">
      <dgm:prSet presAssocID="{9166BBAC-34AA-47DC-BD5B-D65E004EECAC}" presName="node" presStyleLbl="node1" presStyleIdx="3" presStyleCnt="5">
        <dgm:presLayoutVars>
          <dgm:bulletEnabled val="1"/>
        </dgm:presLayoutVars>
      </dgm:prSet>
      <dgm:spPr/>
    </dgm:pt>
    <dgm:pt modelId="{F6E3E674-31AA-4A10-BEB5-30B266439070}" type="pres">
      <dgm:prSet presAssocID="{68086FE8-D5F0-45C6-8968-5B467FCDDEB0}" presName="sibTrans" presStyleLbl="sibTrans2D1" presStyleIdx="3" presStyleCnt="5"/>
      <dgm:spPr/>
    </dgm:pt>
    <dgm:pt modelId="{457557F2-1794-446B-A556-ADE9DD300C15}" type="pres">
      <dgm:prSet presAssocID="{68086FE8-D5F0-45C6-8968-5B467FCDDEB0}" presName="connectorText" presStyleLbl="sibTrans2D1" presStyleIdx="3" presStyleCnt="5"/>
      <dgm:spPr/>
    </dgm:pt>
    <dgm:pt modelId="{641FB906-6D58-4A3B-8149-E2997B96C6F9}" type="pres">
      <dgm:prSet presAssocID="{9B7AF40B-F992-4D4D-A202-AF37B3F742B7}" presName="node" presStyleLbl="node1" presStyleIdx="4" presStyleCnt="5">
        <dgm:presLayoutVars>
          <dgm:bulletEnabled val="1"/>
        </dgm:presLayoutVars>
      </dgm:prSet>
      <dgm:spPr/>
    </dgm:pt>
    <dgm:pt modelId="{6AEE749B-CC0C-4CD4-A246-718DDF28F36C}" type="pres">
      <dgm:prSet presAssocID="{A7BA2BAA-14A7-4763-BE9B-37D52D39476D}" presName="sibTrans" presStyleLbl="sibTrans2D1" presStyleIdx="4" presStyleCnt="5"/>
      <dgm:spPr/>
    </dgm:pt>
    <dgm:pt modelId="{8407346F-BF8E-44D1-AB15-FDA30559BC9A}" type="pres">
      <dgm:prSet presAssocID="{A7BA2BAA-14A7-4763-BE9B-37D52D39476D}" presName="connectorText" presStyleLbl="sibTrans2D1" presStyleIdx="4" presStyleCnt="5"/>
      <dgm:spPr/>
    </dgm:pt>
  </dgm:ptLst>
  <dgm:cxnLst>
    <dgm:cxn modelId="{EAEC420A-1E0D-4E40-82B3-B4E7F880853C}" type="presOf" srcId="{68086FE8-D5F0-45C6-8968-5B467FCDDEB0}" destId="{457557F2-1794-446B-A556-ADE9DD300C15}" srcOrd="1" destOrd="0" presId="urn:microsoft.com/office/officeart/2005/8/layout/cycle2"/>
    <dgm:cxn modelId="{12F97510-523E-4601-8B80-7E4C5732FAC1}" srcId="{A49A3B15-4EE8-4385-B69D-73EDDC8DA8E6}" destId="{9B7AF40B-F992-4D4D-A202-AF37B3F742B7}" srcOrd="4" destOrd="0" parTransId="{F88B0388-55E1-4E38-A64A-E3451D8B7A4B}" sibTransId="{A7BA2BAA-14A7-4763-BE9B-37D52D39476D}"/>
    <dgm:cxn modelId="{2CB6761F-3A8C-453A-A0CB-447ABEA8E5F3}" type="presOf" srcId="{A7BA2BAA-14A7-4763-BE9B-37D52D39476D}" destId="{8407346F-BF8E-44D1-AB15-FDA30559BC9A}" srcOrd="1" destOrd="0" presId="urn:microsoft.com/office/officeart/2005/8/layout/cycle2"/>
    <dgm:cxn modelId="{8FC99325-CE54-44F8-A8FE-3A9B29FB10CD}" type="presOf" srcId="{C9BD9EFE-84F6-4D9C-943E-884178130BF8}" destId="{93AE6C35-18D8-4241-B38F-698D643F7A9F}" srcOrd="0" destOrd="0" presId="urn:microsoft.com/office/officeart/2005/8/layout/cycle2"/>
    <dgm:cxn modelId="{8138413B-5A28-4545-B957-9BA0724B1A5C}" srcId="{A49A3B15-4EE8-4385-B69D-73EDDC8DA8E6}" destId="{9166BBAC-34AA-47DC-BD5B-D65E004EECAC}" srcOrd="3" destOrd="0" parTransId="{D4A0D46F-D920-4E46-AA27-EDA9A01A1CD1}" sibTransId="{68086FE8-D5F0-45C6-8968-5B467FCDDEB0}"/>
    <dgm:cxn modelId="{CC87A460-B9EC-43DF-8815-3E16C68EC93F}" type="presOf" srcId="{9166BBAC-34AA-47DC-BD5B-D65E004EECAC}" destId="{73B902C5-13C6-4C6A-9537-257B8959E16E}" srcOrd="0" destOrd="0" presId="urn:microsoft.com/office/officeart/2005/8/layout/cycle2"/>
    <dgm:cxn modelId="{28EE5B53-9CCC-4C8C-8F51-48E4C98F6C65}" srcId="{A49A3B15-4EE8-4385-B69D-73EDDC8DA8E6}" destId="{9847C440-5A97-4C6B-95F2-1CFB8D5268DE}" srcOrd="0" destOrd="0" parTransId="{18E0B052-BCF2-4E40-9E28-59EF60E02949}" sibTransId="{C9BD9EFE-84F6-4D9C-943E-884178130BF8}"/>
    <dgm:cxn modelId="{617A8C56-4379-4652-80E5-402C4CC979D0}" type="presOf" srcId="{9847C440-5A97-4C6B-95F2-1CFB8D5268DE}" destId="{77039619-C183-4A5E-932B-081CF6EC6081}" srcOrd="0" destOrd="0" presId="urn:microsoft.com/office/officeart/2005/8/layout/cycle2"/>
    <dgm:cxn modelId="{82174E77-0A4C-4BAA-8255-28385B48486A}" type="presOf" srcId="{FF8EA5AD-8D0E-43FE-B2B6-F3509441B921}" destId="{1114D083-BB4C-45F4-984D-C72B6A9A4A6C}" srcOrd="0" destOrd="0" presId="urn:microsoft.com/office/officeart/2005/8/layout/cycle2"/>
    <dgm:cxn modelId="{B484217B-99D1-45E1-9BB9-6FAFB4BD05E3}" type="presOf" srcId="{FF8EA5AD-8D0E-43FE-B2B6-F3509441B921}" destId="{3D58144C-B6FC-4327-822F-64B621E5C0F1}" srcOrd="1" destOrd="0" presId="urn:microsoft.com/office/officeart/2005/8/layout/cycle2"/>
    <dgm:cxn modelId="{A4027283-E6C7-4163-8B40-927623938003}" type="presOf" srcId="{68086FE8-D5F0-45C6-8968-5B467FCDDEB0}" destId="{F6E3E674-31AA-4A10-BEB5-30B266439070}" srcOrd="0" destOrd="0" presId="urn:microsoft.com/office/officeart/2005/8/layout/cycle2"/>
    <dgm:cxn modelId="{80794C98-6F95-454F-923F-89BA7A5C6D72}" type="presOf" srcId="{9B7AF40B-F992-4D4D-A202-AF37B3F742B7}" destId="{641FB906-6D58-4A3B-8149-E2997B96C6F9}" srcOrd="0" destOrd="0" presId="urn:microsoft.com/office/officeart/2005/8/layout/cycle2"/>
    <dgm:cxn modelId="{D378F9AD-7B0D-41E6-A69A-CC47D2F77A64}" type="presOf" srcId="{99DDB276-54EF-493E-ABE7-C9139AB749EE}" destId="{1673FDA8-2F68-4C47-9287-80E8A431C219}" srcOrd="0" destOrd="0" presId="urn:microsoft.com/office/officeart/2005/8/layout/cycle2"/>
    <dgm:cxn modelId="{199CD5CE-082E-4BB5-B2D8-F7AD9B1D3324}" srcId="{A49A3B15-4EE8-4385-B69D-73EDDC8DA8E6}" destId="{76A2745C-A2E0-43EE-9066-5986FE5E40C3}" srcOrd="2" destOrd="0" parTransId="{038C59B0-AF91-408E-8605-BEE70B0C375A}" sibTransId="{C526A76C-0805-4CC0-9B13-6F5E9DE7DD52}"/>
    <dgm:cxn modelId="{ACC452D4-EE2D-4A39-9281-E8E6C9F17D83}" type="presOf" srcId="{C526A76C-0805-4CC0-9B13-6F5E9DE7DD52}" destId="{FDD0879D-644A-4618-BCDE-8C040CE52211}" srcOrd="0" destOrd="0" presId="urn:microsoft.com/office/officeart/2005/8/layout/cycle2"/>
    <dgm:cxn modelId="{9DB708DB-F371-416C-926F-5E3EAE1FAA18}" type="presOf" srcId="{C526A76C-0805-4CC0-9B13-6F5E9DE7DD52}" destId="{459565A0-9A82-43AD-B72E-C316BA9EF8BE}" srcOrd="1" destOrd="0" presId="urn:microsoft.com/office/officeart/2005/8/layout/cycle2"/>
    <dgm:cxn modelId="{D15815E4-6EAF-4BFD-B933-659269E3BB0B}" type="presOf" srcId="{C9BD9EFE-84F6-4D9C-943E-884178130BF8}" destId="{3D2F2B85-D369-45F8-AD1E-8EA1063C8D14}" srcOrd="1" destOrd="0" presId="urn:microsoft.com/office/officeart/2005/8/layout/cycle2"/>
    <dgm:cxn modelId="{A1FA95E7-8A97-430A-B17C-E4BC57376F29}" type="presOf" srcId="{A49A3B15-4EE8-4385-B69D-73EDDC8DA8E6}" destId="{90519726-EE57-4EE6-9D9B-6CA8F7274BCE}" srcOrd="0" destOrd="0" presId="urn:microsoft.com/office/officeart/2005/8/layout/cycle2"/>
    <dgm:cxn modelId="{C8169AF2-1F9F-4B5C-83FE-5CC3F4DF1ADE}" type="presOf" srcId="{A7BA2BAA-14A7-4763-BE9B-37D52D39476D}" destId="{6AEE749B-CC0C-4CD4-A246-718DDF28F36C}" srcOrd="0" destOrd="0" presId="urn:microsoft.com/office/officeart/2005/8/layout/cycle2"/>
    <dgm:cxn modelId="{852D36FA-D1EE-403F-B99C-696F797B2391}" type="presOf" srcId="{76A2745C-A2E0-43EE-9066-5986FE5E40C3}" destId="{A8D1325D-A38E-4EBD-A84B-6A7E23F0EE72}" srcOrd="0" destOrd="0" presId="urn:microsoft.com/office/officeart/2005/8/layout/cycle2"/>
    <dgm:cxn modelId="{6BBA93FF-9931-4288-9D80-A1F572696EB4}" srcId="{A49A3B15-4EE8-4385-B69D-73EDDC8DA8E6}" destId="{99DDB276-54EF-493E-ABE7-C9139AB749EE}" srcOrd="1" destOrd="0" parTransId="{ED8261E1-BE26-4235-B836-D1B2707BE4A4}" sibTransId="{FF8EA5AD-8D0E-43FE-B2B6-F3509441B921}"/>
    <dgm:cxn modelId="{E6002ECC-566B-4CAA-A426-CA2F176056DC}" type="presParOf" srcId="{90519726-EE57-4EE6-9D9B-6CA8F7274BCE}" destId="{77039619-C183-4A5E-932B-081CF6EC6081}" srcOrd="0" destOrd="0" presId="urn:microsoft.com/office/officeart/2005/8/layout/cycle2"/>
    <dgm:cxn modelId="{5E31241C-4794-4F46-800E-C0603EBF6CE3}" type="presParOf" srcId="{90519726-EE57-4EE6-9D9B-6CA8F7274BCE}" destId="{93AE6C35-18D8-4241-B38F-698D643F7A9F}" srcOrd="1" destOrd="0" presId="urn:microsoft.com/office/officeart/2005/8/layout/cycle2"/>
    <dgm:cxn modelId="{94080DD0-6DBB-4842-AA3C-19638C14A0D7}" type="presParOf" srcId="{93AE6C35-18D8-4241-B38F-698D643F7A9F}" destId="{3D2F2B85-D369-45F8-AD1E-8EA1063C8D14}" srcOrd="0" destOrd="0" presId="urn:microsoft.com/office/officeart/2005/8/layout/cycle2"/>
    <dgm:cxn modelId="{70021518-CBE2-43B4-96D0-3B9705BF8693}" type="presParOf" srcId="{90519726-EE57-4EE6-9D9B-6CA8F7274BCE}" destId="{1673FDA8-2F68-4C47-9287-80E8A431C219}" srcOrd="2" destOrd="0" presId="urn:microsoft.com/office/officeart/2005/8/layout/cycle2"/>
    <dgm:cxn modelId="{014B33A2-4B60-4B03-899B-16261C2C3C61}" type="presParOf" srcId="{90519726-EE57-4EE6-9D9B-6CA8F7274BCE}" destId="{1114D083-BB4C-45F4-984D-C72B6A9A4A6C}" srcOrd="3" destOrd="0" presId="urn:microsoft.com/office/officeart/2005/8/layout/cycle2"/>
    <dgm:cxn modelId="{7A128E42-D81C-4481-A0FD-F8508661746C}" type="presParOf" srcId="{1114D083-BB4C-45F4-984D-C72B6A9A4A6C}" destId="{3D58144C-B6FC-4327-822F-64B621E5C0F1}" srcOrd="0" destOrd="0" presId="urn:microsoft.com/office/officeart/2005/8/layout/cycle2"/>
    <dgm:cxn modelId="{08B497FF-C3A0-40EC-BE2D-AB50C1766D0D}" type="presParOf" srcId="{90519726-EE57-4EE6-9D9B-6CA8F7274BCE}" destId="{A8D1325D-A38E-4EBD-A84B-6A7E23F0EE72}" srcOrd="4" destOrd="0" presId="urn:microsoft.com/office/officeart/2005/8/layout/cycle2"/>
    <dgm:cxn modelId="{4100601F-2717-4CC0-B8CC-3B543566782E}" type="presParOf" srcId="{90519726-EE57-4EE6-9D9B-6CA8F7274BCE}" destId="{FDD0879D-644A-4618-BCDE-8C040CE52211}" srcOrd="5" destOrd="0" presId="urn:microsoft.com/office/officeart/2005/8/layout/cycle2"/>
    <dgm:cxn modelId="{1A5B881A-44DD-418A-91E3-21B822A496CE}" type="presParOf" srcId="{FDD0879D-644A-4618-BCDE-8C040CE52211}" destId="{459565A0-9A82-43AD-B72E-C316BA9EF8BE}" srcOrd="0" destOrd="0" presId="urn:microsoft.com/office/officeart/2005/8/layout/cycle2"/>
    <dgm:cxn modelId="{F3DD1342-28CC-4AED-B741-BE3E3FEFD14F}" type="presParOf" srcId="{90519726-EE57-4EE6-9D9B-6CA8F7274BCE}" destId="{73B902C5-13C6-4C6A-9537-257B8959E16E}" srcOrd="6" destOrd="0" presId="urn:microsoft.com/office/officeart/2005/8/layout/cycle2"/>
    <dgm:cxn modelId="{E746CFCA-0B33-4E1E-B6CF-AFB14B0C505B}" type="presParOf" srcId="{90519726-EE57-4EE6-9D9B-6CA8F7274BCE}" destId="{F6E3E674-31AA-4A10-BEB5-30B266439070}" srcOrd="7" destOrd="0" presId="urn:microsoft.com/office/officeart/2005/8/layout/cycle2"/>
    <dgm:cxn modelId="{D12CF79C-5A23-46DC-9833-B7F7AC0790DD}" type="presParOf" srcId="{F6E3E674-31AA-4A10-BEB5-30B266439070}" destId="{457557F2-1794-446B-A556-ADE9DD300C15}" srcOrd="0" destOrd="0" presId="urn:microsoft.com/office/officeart/2005/8/layout/cycle2"/>
    <dgm:cxn modelId="{5801FF4D-3C19-4466-A025-DBE10A1A81BD}" type="presParOf" srcId="{90519726-EE57-4EE6-9D9B-6CA8F7274BCE}" destId="{641FB906-6D58-4A3B-8149-E2997B96C6F9}" srcOrd="8" destOrd="0" presId="urn:microsoft.com/office/officeart/2005/8/layout/cycle2"/>
    <dgm:cxn modelId="{45132F9B-6CFF-45ED-A8BD-7D681A4DB982}" type="presParOf" srcId="{90519726-EE57-4EE6-9D9B-6CA8F7274BCE}" destId="{6AEE749B-CC0C-4CD4-A246-718DDF28F36C}" srcOrd="9" destOrd="0" presId="urn:microsoft.com/office/officeart/2005/8/layout/cycle2"/>
    <dgm:cxn modelId="{1CDDDB2C-AE5B-4F38-9124-EB04D471923F}" type="presParOf" srcId="{6AEE749B-CC0C-4CD4-A246-718DDF28F36C}" destId="{8407346F-BF8E-44D1-AB15-FDA30559BC9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49A3B15-4EE8-4385-B69D-73EDDC8DA8E6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9847C440-5A97-4C6B-95F2-1CFB8D5268DE}">
      <dgm:prSet/>
      <dgm:spPr>
        <a:solidFill>
          <a:srgbClr val="60A060"/>
        </a:solidFill>
        <a:ln>
          <a:solidFill>
            <a:srgbClr val="E3DED7"/>
          </a:solidFill>
        </a:ln>
      </dgm:spPr>
      <dgm:t>
        <a:bodyPr/>
        <a:lstStyle/>
        <a:p>
          <a:r>
            <a:rPr lang="hu-HU" dirty="0">
              <a:solidFill>
                <a:srgbClr val="E3DED7"/>
              </a:solidFill>
            </a:rPr>
            <a:t>Felszín alatti víz</a:t>
          </a:r>
        </a:p>
      </dgm:t>
    </dgm:pt>
    <dgm:pt modelId="{18E0B052-BCF2-4E40-9E28-59EF60E02949}" type="parTrans" cxnId="{28EE5B53-9CCC-4C8C-8F51-48E4C98F6C65}">
      <dgm:prSet/>
      <dgm:spPr/>
      <dgm:t>
        <a:bodyPr/>
        <a:lstStyle/>
        <a:p>
          <a:endParaRPr lang="hu-HU"/>
        </a:p>
      </dgm:t>
    </dgm:pt>
    <dgm:pt modelId="{C9BD9EFE-84F6-4D9C-943E-884178130BF8}" type="sibTrans" cxnId="{28EE5B53-9CCC-4C8C-8F51-48E4C98F6C65}">
      <dgm:prSet/>
      <dgm:spPr>
        <a:solidFill>
          <a:srgbClr val="8EAD7C"/>
        </a:solidFill>
      </dgm:spPr>
      <dgm:t>
        <a:bodyPr/>
        <a:lstStyle/>
        <a:p>
          <a:endParaRPr lang="hu-HU"/>
        </a:p>
      </dgm:t>
    </dgm:pt>
    <dgm:pt modelId="{99DDB276-54EF-493E-ABE7-C9139AB749EE}">
      <dgm:prSet/>
      <dgm:spPr>
        <a:solidFill>
          <a:srgbClr val="60A060"/>
        </a:solidFill>
        <a:ln>
          <a:solidFill>
            <a:srgbClr val="E3DED7"/>
          </a:solidFill>
        </a:ln>
      </dgm:spPr>
      <dgm:t>
        <a:bodyPr/>
        <a:lstStyle/>
        <a:p>
          <a:r>
            <a:rPr lang="hu-HU" dirty="0">
              <a:solidFill>
                <a:srgbClr val="E3DED7"/>
              </a:solidFill>
            </a:rPr>
            <a:t>Szivattyú</a:t>
          </a:r>
        </a:p>
      </dgm:t>
    </dgm:pt>
    <dgm:pt modelId="{ED8261E1-BE26-4235-B836-D1B2707BE4A4}" type="parTrans" cxnId="{6BBA93FF-9931-4288-9D80-A1F572696EB4}">
      <dgm:prSet/>
      <dgm:spPr/>
      <dgm:t>
        <a:bodyPr/>
        <a:lstStyle/>
        <a:p>
          <a:endParaRPr lang="hu-HU"/>
        </a:p>
      </dgm:t>
    </dgm:pt>
    <dgm:pt modelId="{FF8EA5AD-8D0E-43FE-B2B6-F3509441B921}" type="sibTrans" cxnId="{6BBA93FF-9931-4288-9D80-A1F572696EB4}">
      <dgm:prSet/>
      <dgm:spPr>
        <a:solidFill>
          <a:srgbClr val="8EAD7C"/>
        </a:solidFill>
      </dgm:spPr>
      <dgm:t>
        <a:bodyPr/>
        <a:lstStyle/>
        <a:p>
          <a:endParaRPr lang="hu-HU"/>
        </a:p>
      </dgm:t>
    </dgm:pt>
    <dgm:pt modelId="{76A2745C-A2E0-43EE-9066-5986FE5E40C3}">
      <dgm:prSet/>
      <dgm:spPr>
        <a:solidFill>
          <a:srgbClr val="60A060"/>
        </a:solidFill>
        <a:ln>
          <a:solidFill>
            <a:srgbClr val="E3DED7"/>
          </a:solidFill>
        </a:ln>
      </dgm:spPr>
      <dgm:t>
        <a:bodyPr/>
        <a:lstStyle/>
        <a:p>
          <a:r>
            <a:rPr lang="hu-HU" dirty="0" err="1">
              <a:solidFill>
                <a:srgbClr val="E3DED7"/>
              </a:solidFill>
            </a:rPr>
            <a:t>Turbima</a:t>
          </a:r>
          <a:endParaRPr lang="hu-HU" dirty="0">
            <a:solidFill>
              <a:srgbClr val="E3DED7"/>
            </a:solidFill>
          </a:endParaRPr>
        </a:p>
      </dgm:t>
    </dgm:pt>
    <dgm:pt modelId="{038C59B0-AF91-408E-8605-BEE70B0C375A}" type="parTrans" cxnId="{199CD5CE-082E-4BB5-B2D8-F7AD9B1D3324}">
      <dgm:prSet/>
      <dgm:spPr/>
      <dgm:t>
        <a:bodyPr/>
        <a:lstStyle/>
        <a:p>
          <a:endParaRPr lang="hu-HU"/>
        </a:p>
      </dgm:t>
    </dgm:pt>
    <dgm:pt modelId="{C526A76C-0805-4CC0-9B13-6F5E9DE7DD52}" type="sibTrans" cxnId="{199CD5CE-082E-4BB5-B2D8-F7AD9B1D3324}">
      <dgm:prSet/>
      <dgm:spPr>
        <a:solidFill>
          <a:srgbClr val="8EAD7C"/>
        </a:solidFill>
      </dgm:spPr>
      <dgm:t>
        <a:bodyPr/>
        <a:lstStyle/>
        <a:p>
          <a:endParaRPr lang="hu-HU"/>
        </a:p>
      </dgm:t>
    </dgm:pt>
    <dgm:pt modelId="{9166BBAC-34AA-47DC-BD5B-D65E004EECAC}">
      <dgm:prSet/>
      <dgm:spPr>
        <a:solidFill>
          <a:srgbClr val="60A060"/>
        </a:solidFill>
        <a:ln>
          <a:solidFill>
            <a:srgbClr val="E3DED7"/>
          </a:solidFill>
        </a:ln>
      </dgm:spPr>
      <dgm:t>
        <a:bodyPr/>
        <a:lstStyle/>
        <a:p>
          <a:r>
            <a:rPr lang="hu-HU" dirty="0">
              <a:solidFill>
                <a:srgbClr val="E3DED7"/>
              </a:solidFill>
            </a:rPr>
            <a:t>Hűtő egység</a:t>
          </a:r>
        </a:p>
      </dgm:t>
    </dgm:pt>
    <dgm:pt modelId="{D4A0D46F-D920-4E46-AA27-EDA9A01A1CD1}" type="parTrans" cxnId="{8138413B-5A28-4545-B957-9BA0724B1A5C}">
      <dgm:prSet/>
      <dgm:spPr/>
      <dgm:t>
        <a:bodyPr/>
        <a:lstStyle/>
        <a:p>
          <a:endParaRPr lang="hu-HU"/>
        </a:p>
      </dgm:t>
    </dgm:pt>
    <dgm:pt modelId="{68086FE8-D5F0-45C6-8968-5B467FCDDEB0}" type="sibTrans" cxnId="{8138413B-5A28-4545-B957-9BA0724B1A5C}">
      <dgm:prSet/>
      <dgm:spPr>
        <a:solidFill>
          <a:srgbClr val="8EAD7C"/>
        </a:solidFill>
      </dgm:spPr>
      <dgm:t>
        <a:bodyPr/>
        <a:lstStyle/>
        <a:p>
          <a:endParaRPr lang="hu-HU"/>
        </a:p>
      </dgm:t>
    </dgm:pt>
    <dgm:pt modelId="{9B7AF40B-F992-4D4D-A202-AF37B3F742B7}">
      <dgm:prSet/>
      <dgm:spPr>
        <a:solidFill>
          <a:srgbClr val="60A060"/>
        </a:solidFill>
        <a:ln>
          <a:solidFill>
            <a:srgbClr val="E3DED7"/>
          </a:solidFill>
        </a:ln>
      </dgm:spPr>
      <dgm:t>
        <a:bodyPr/>
        <a:lstStyle/>
        <a:p>
          <a:r>
            <a:rPr lang="hu-HU" dirty="0">
              <a:solidFill>
                <a:srgbClr val="E3DED7"/>
              </a:solidFill>
            </a:rPr>
            <a:t>Visszasajtoló</a:t>
          </a:r>
        </a:p>
      </dgm:t>
    </dgm:pt>
    <dgm:pt modelId="{F88B0388-55E1-4E38-A64A-E3451D8B7A4B}" type="parTrans" cxnId="{12F97510-523E-4601-8B80-7E4C5732FAC1}">
      <dgm:prSet/>
      <dgm:spPr/>
      <dgm:t>
        <a:bodyPr/>
        <a:lstStyle/>
        <a:p>
          <a:endParaRPr lang="hu-HU"/>
        </a:p>
      </dgm:t>
    </dgm:pt>
    <dgm:pt modelId="{A7BA2BAA-14A7-4763-BE9B-37D52D39476D}" type="sibTrans" cxnId="{12F97510-523E-4601-8B80-7E4C5732FAC1}">
      <dgm:prSet/>
      <dgm:spPr>
        <a:solidFill>
          <a:srgbClr val="8EAD7C"/>
        </a:solidFill>
      </dgm:spPr>
      <dgm:t>
        <a:bodyPr/>
        <a:lstStyle/>
        <a:p>
          <a:endParaRPr lang="hu-HU"/>
        </a:p>
      </dgm:t>
    </dgm:pt>
    <dgm:pt modelId="{90519726-EE57-4EE6-9D9B-6CA8F7274BCE}" type="pres">
      <dgm:prSet presAssocID="{A49A3B15-4EE8-4385-B69D-73EDDC8DA8E6}" presName="cycle" presStyleCnt="0">
        <dgm:presLayoutVars>
          <dgm:dir/>
          <dgm:resizeHandles val="exact"/>
        </dgm:presLayoutVars>
      </dgm:prSet>
      <dgm:spPr/>
    </dgm:pt>
    <dgm:pt modelId="{77039619-C183-4A5E-932B-081CF6EC6081}" type="pres">
      <dgm:prSet presAssocID="{9847C440-5A97-4C6B-95F2-1CFB8D5268DE}" presName="node" presStyleLbl="node1" presStyleIdx="0" presStyleCnt="5">
        <dgm:presLayoutVars>
          <dgm:bulletEnabled val="1"/>
        </dgm:presLayoutVars>
      </dgm:prSet>
      <dgm:spPr/>
    </dgm:pt>
    <dgm:pt modelId="{93AE6C35-18D8-4241-B38F-698D643F7A9F}" type="pres">
      <dgm:prSet presAssocID="{C9BD9EFE-84F6-4D9C-943E-884178130BF8}" presName="sibTrans" presStyleLbl="sibTrans2D1" presStyleIdx="0" presStyleCnt="5"/>
      <dgm:spPr/>
    </dgm:pt>
    <dgm:pt modelId="{3D2F2B85-D369-45F8-AD1E-8EA1063C8D14}" type="pres">
      <dgm:prSet presAssocID="{C9BD9EFE-84F6-4D9C-943E-884178130BF8}" presName="connectorText" presStyleLbl="sibTrans2D1" presStyleIdx="0" presStyleCnt="5"/>
      <dgm:spPr/>
    </dgm:pt>
    <dgm:pt modelId="{1673FDA8-2F68-4C47-9287-80E8A431C219}" type="pres">
      <dgm:prSet presAssocID="{99DDB276-54EF-493E-ABE7-C9139AB749EE}" presName="node" presStyleLbl="node1" presStyleIdx="1" presStyleCnt="5">
        <dgm:presLayoutVars>
          <dgm:bulletEnabled val="1"/>
        </dgm:presLayoutVars>
      </dgm:prSet>
      <dgm:spPr/>
    </dgm:pt>
    <dgm:pt modelId="{1114D083-BB4C-45F4-984D-C72B6A9A4A6C}" type="pres">
      <dgm:prSet presAssocID="{FF8EA5AD-8D0E-43FE-B2B6-F3509441B921}" presName="sibTrans" presStyleLbl="sibTrans2D1" presStyleIdx="1" presStyleCnt="5"/>
      <dgm:spPr/>
    </dgm:pt>
    <dgm:pt modelId="{3D58144C-B6FC-4327-822F-64B621E5C0F1}" type="pres">
      <dgm:prSet presAssocID="{FF8EA5AD-8D0E-43FE-B2B6-F3509441B921}" presName="connectorText" presStyleLbl="sibTrans2D1" presStyleIdx="1" presStyleCnt="5"/>
      <dgm:spPr/>
    </dgm:pt>
    <dgm:pt modelId="{A8D1325D-A38E-4EBD-A84B-6A7E23F0EE72}" type="pres">
      <dgm:prSet presAssocID="{76A2745C-A2E0-43EE-9066-5986FE5E40C3}" presName="node" presStyleLbl="node1" presStyleIdx="2" presStyleCnt="5">
        <dgm:presLayoutVars>
          <dgm:bulletEnabled val="1"/>
        </dgm:presLayoutVars>
      </dgm:prSet>
      <dgm:spPr/>
    </dgm:pt>
    <dgm:pt modelId="{FDD0879D-644A-4618-BCDE-8C040CE52211}" type="pres">
      <dgm:prSet presAssocID="{C526A76C-0805-4CC0-9B13-6F5E9DE7DD52}" presName="sibTrans" presStyleLbl="sibTrans2D1" presStyleIdx="2" presStyleCnt="5"/>
      <dgm:spPr/>
    </dgm:pt>
    <dgm:pt modelId="{459565A0-9A82-43AD-B72E-C316BA9EF8BE}" type="pres">
      <dgm:prSet presAssocID="{C526A76C-0805-4CC0-9B13-6F5E9DE7DD52}" presName="connectorText" presStyleLbl="sibTrans2D1" presStyleIdx="2" presStyleCnt="5"/>
      <dgm:spPr/>
    </dgm:pt>
    <dgm:pt modelId="{73B902C5-13C6-4C6A-9537-257B8959E16E}" type="pres">
      <dgm:prSet presAssocID="{9166BBAC-34AA-47DC-BD5B-D65E004EECAC}" presName="node" presStyleLbl="node1" presStyleIdx="3" presStyleCnt="5">
        <dgm:presLayoutVars>
          <dgm:bulletEnabled val="1"/>
        </dgm:presLayoutVars>
      </dgm:prSet>
      <dgm:spPr/>
    </dgm:pt>
    <dgm:pt modelId="{F6E3E674-31AA-4A10-BEB5-30B266439070}" type="pres">
      <dgm:prSet presAssocID="{68086FE8-D5F0-45C6-8968-5B467FCDDEB0}" presName="sibTrans" presStyleLbl="sibTrans2D1" presStyleIdx="3" presStyleCnt="5"/>
      <dgm:spPr/>
    </dgm:pt>
    <dgm:pt modelId="{457557F2-1794-446B-A556-ADE9DD300C15}" type="pres">
      <dgm:prSet presAssocID="{68086FE8-D5F0-45C6-8968-5B467FCDDEB0}" presName="connectorText" presStyleLbl="sibTrans2D1" presStyleIdx="3" presStyleCnt="5"/>
      <dgm:spPr/>
    </dgm:pt>
    <dgm:pt modelId="{641FB906-6D58-4A3B-8149-E2997B96C6F9}" type="pres">
      <dgm:prSet presAssocID="{9B7AF40B-F992-4D4D-A202-AF37B3F742B7}" presName="node" presStyleLbl="node1" presStyleIdx="4" presStyleCnt="5">
        <dgm:presLayoutVars>
          <dgm:bulletEnabled val="1"/>
        </dgm:presLayoutVars>
      </dgm:prSet>
      <dgm:spPr/>
    </dgm:pt>
    <dgm:pt modelId="{6AEE749B-CC0C-4CD4-A246-718DDF28F36C}" type="pres">
      <dgm:prSet presAssocID="{A7BA2BAA-14A7-4763-BE9B-37D52D39476D}" presName="sibTrans" presStyleLbl="sibTrans2D1" presStyleIdx="4" presStyleCnt="5"/>
      <dgm:spPr/>
    </dgm:pt>
    <dgm:pt modelId="{8407346F-BF8E-44D1-AB15-FDA30559BC9A}" type="pres">
      <dgm:prSet presAssocID="{A7BA2BAA-14A7-4763-BE9B-37D52D39476D}" presName="connectorText" presStyleLbl="sibTrans2D1" presStyleIdx="4" presStyleCnt="5"/>
      <dgm:spPr/>
    </dgm:pt>
  </dgm:ptLst>
  <dgm:cxnLst>
    <dgm:cxn modelId="{EAEC420A-1E0D-4E40-82B3-B4E7F880853C}" type="presOf" srcId="{68086FE8-D5F0-45C6-8968-5B467FCDDEB0}" destId="{457557F2-1794-446B-A556-ADE9DD300C15}" srcOrd="1" destOrd="0" presId="urn:microsoft.com/office/officeart/2005/8/layout/cycle2"/>
    <dgm:cxn modelId="{12F97510-523E-4601-8B80-7E4C5732FAC1}" srcId="{A49A3B15-4EE8-4385-B69D-73EDDC8DA8E6}" destId="{9B7AF40B-F992-4D4D-A202-AF37B3F742B7}" srcOrd="4" destOrd="0" parTransId="{F88B0388-55E1-4E38-A64A-E3451D8B7A4B}" sibTransId="{A7BA2BAA-14A7-4763-BE9B-37D52D39476D}"/>
    <dgm:cxn modelId="{2CB6761F-3A8C-453A-A0CB-447ABEA8E5F3}" type="presOf" srcId="{A7BA2BAA-14A7-4763-BE9B-37D52D39476D}" destId="{8407346F-BF8E-44D1-AB15-FDA30559BC9A}" srcOrd="1" destOrd="0" presId="urn:microsoft.com/office/officeart/2005/8/layout/cycle2"/>
    <dgm:cxn modelId="{8FC99325-CE54-44F8-A8FE-3A9B29FB10CD}" type="presOf" srcId="{C9BD9EFE-84F6-4D9C-943E-884178130BF8}" destId="{93AE6C35-18D8-4241-B38F-698D643F7A9F}" srcOrd="0" destOrd="0" presId="urn:microsoft.com/office/officeart/2005/8/layout/cycle2"/>
    <dgm:cxn modelId="{8138413B-5A28-4545-B957-9BA0724B1A5C}" srcId="{A49A3B15-4EE8-4385-B69D-73EDDC8DA8E6}" destId="{9166BBAC-34AA-47DC-BD5B-D65E004EECAC}" srcOrd="3" destOrd="0" parTransId="{D4A0D46F-D920-4E46-AA27-EDA9A01A1CD1}" sibTransId="{68086FE8-D5F0-45C6-8968-5B467FCDDEB0}"/>
    <dgm:cxn modelId="{CC87A460-B9EC-43DF-8815-3E16C68EC93F}" type="presOf" srcId="{9166BBAC-34AA-47DC-BD5B-D65E004EECAC}" destId="{73B902C5-13C6-4C6A-9537-257B8959E16E}" srcOrd="0" destOrd="0" presId="urn:microsoft.com/office/officeart/2005/8/layout/cycle2"/>
    <dgm:cxn modelId="{28EE5B53-9CCC-4C8C-8F51-48E4C98F6C65}" srcId="{A49A3B15-4EE8-4385-B69D-73EDDC8DA8E6}" destId="{9847C440-5A97-4C6B-95F2-1CFB8D5268DE}" srcOrd="0" destOrd="0" parTransId="{18E0B052-BCF2-4E40-9E28-59EF60E02949}" sibTransId="{C9BD9EFE-84F6-4D9C-943E-884178130BF8}"/>
    <dgm:cxn modelId="{617A8C56-4379-4652-80E5-402C4CC979D0}" type="presOf" srcId="{9847C440-5A97-4C6B-95F2-1CFB8D5268DE}" destId="{77039619-C183-4A5E-932B-081CF6EC6081}" srcOrd="0" destOrd="0" presId="urn:microsoft.com/office/officeart/2005/8/layout/cycle2"/>
    <dgm:cxn modelId="{82174E77-0A4C-4BAA-8255-28385B48486A}" type="presOf" srcId="{FF8EA5AD-8D0E-43FE-B2B6-F3509441B921}" destId="{1114D083-BB4C-45F4-984D-C72B6A9A4A6C}" srcOrd="0" destOrd="0" presId="urn:microsoft.com/office/officeart/2005/8/layout/cycle2"/>
    <dgm:cxn modelId="{B484217B-99D1-45E1-9BB9-6FAFB4BD05E3}" type="presOf" srcId="{FF8EA5AD-8D0E-43FE-B2B6-F3509441B921}" destId="{3D58144C-B6FC-4327-822F-64B621E5C0F1}" srcOrd="1" destOrd="0" presId="urn:microsoft.com/office/officeart/2005/8/layout/cycle2"/>
    <dgm:cxn modelId="{A4027283-E6C7-4163-8B40-927623938003}" type="presOf" srcId="{68086FE8-D5F0-45C6-8968-5B467FCDDEB0}" destId="{F6E3E674-31AA-4A10-BEB5-30B266439070}" srcOrd="0" destOrd="0" presId="urn:microsoft.com/office/officeart/2005/8/layout/cycle2"/>
    <dgm:cxn modelId="{80794C98-6F95-454F-923F-89BA7A5C6D72}" type="presOf" srcId="{9B7AF40B-F992-4D4D-A202-AF37B3F742B7}" destId="{641FB906-6D58-4A3B-8149-E2997B96C6F9}" srcOrd="0" destOrd="0" presId="urn:microsoft.com/office/officeart/2005/8/layout/cycle2"/>
    <dgm:cxn modelId="{D378F9AD-7B0D-41E6-A69A-CC47D2F77A64}" type="presOf" srcId="{99DDB276-54EF-493E-ABE7-C9139AB749EE}" destId="{1673FDA8-2F68-4C47-9287-80E8A431C219}" srcOrd="0" destOrd="0" presId="urn:microsoft.com/office/officeart/2005/8/layout/cycle2"/>
    <dgm:cxn modelId="{199CD5CE-082E-4BB5-B2D8-F7AD9B1D3324}" srcId="{A49A3B15-4EE8-4385-B69D-73EDDC8DA8E6}" destId="{76A2745C-A2E0-43EE-9066-5986FE5E40C3}" srcOrd="2" destOrd="0" parTransId="{038C59B0-AF91-408E-8605-BEE70B0C375A}" sibTransId="{C526A76C-0805-4CC0-9B13-6F5E9DE7DD52}"/>
    <dgm:cxn modelId="{ACC452D4-EE2D-4A39-9281-E8E6C9F17D83}" type="presOf" srcId="{C526A76C-0805-4CC0-9B13-6F5E9DE7DD52}" destId="{FDD0879D-644A-4618-BCDE-8C040CE52211}" srcOrd="0" destOrd="0" presId="urn:microsoft.com/office/officeart/2005/8/layout/cycle2"/>
    <dgm:cxn modelId="{9DB708DB-F371-416C-926F-5E3EAE1FAA18}" type="presOf" srcId="{C526A76C-0805-4CC0-9B13-6F5E9DE7DD52}" destId="{459565A0-9A82-43AD-B72E-C316BA9EF8BE}" srcOrd="1" destOrd="0" presId="urn:microsoft.com/office/officeart/2005/8/layout/cycle2"/>
    <dgm:cxn modelId="{D15815E4-6EAF-4BFD-B933-659269E3BB0B}" type="presOf" srcId="{C9BD9EFE-84F6-4D9C-943E-884178130BF8}" destId="{3D2F2B85-D369-45F8-AD1E-8EA1063C8D14}" srcOrd="1" destOrd="0" presId="urn:microsoft.com/office/officeart/2005/8/layout/cycle2"/>
    <dgm:cxn modelId="{A1FA95E7-8A97-430A-B17C-E4BC57376F29}" type="presOf" srcId="{A49A3B15-4EE8-4385-B69D-73EDDC8DA8E6}" destId="{90519726-EE57-4EE6-9D9B-6CA8F7274BCE}" srcOrd="0" destOrd="0" presId="urn:microsoft.com/office/officeart/2005/8/layout/cycle2"/>
    <dgm:cxn modelId="{C8169AF2-1F9F-4B5C-83FE-5CC3F4DF1ADE}" type="presOf" srcId="{A7BA2BAA-14A7-4763-BE9B-37D52D39476D}" destId="{6AEE749B-CC0C-4CD4-A246-718DDF28F36C}" srcOrd="0" destOrd="0" presId="urn:microsoft.com/office/officeart/2005/8/layout/cycle2"/>
    <dgm:cxn modelId="{852D36FA-D1EE-403F-B99C-696F797B2391}" type="presOf" srcId="{76A2745C-A2E0-43EE-9066-5986FE5E40C3}" destId="{A8D1325D-A38E-4EBD-A84B-6A7E23F0EE72}" srcOrd="0" destOrd="0" presId="urn:microsoft.com/office/officeart/2005/8/layout/cycle2"/>
    <dgm:cxn modelId="{6BBA93FF-9931-4288-9D80-A1F572696EB4}" srcId="{A49A3B15-4EE8-4385-B69D-73EDDC8DA8E6}" destId="{99DDB276-54EF-493E-ABE7-C9139AB749EE}" srcOrd="1" destOrd="0" parTransId="{ED8261E1-BE26-4235-B836-D1B2707BE4A4}" sibTransId="{FF8EA5AD-8D0E-43FE-B2B6-F3509441B921}"/>
    <dgm:cxn modelId="{E6002ECC-566B-4CAA-A426-CA2F176056DC}" type="presParOf" srcId="{90519726-EE57-4EE6-9D9B-6CA8F7274BCE}" destId="{77039619-C183-4A5E-932B-081CF6EC6081}" srcOrd="0" destOrd="0" presId="urn:microsoft.com/office/officeart/2005/8/layout/cycle2"/>
    <dgm:cxn modelId="{5E31241C-4794-4F46-800E-C0603EBF6CE3}" type="presParOf" srcId="{90519726-EE57-4EE6-9D9B-6CA8F7274BCE}" destId="{93AE6C35-18D8-4241-B38F-698D643F7A9F}" srcOrd="1" destOrd="0" presId="urn:microsoft.com/office/officeart/2005/8/layout/cycle2"/>
    <dgm:cxn modelId="{94080DD0-6DBB-4842-AA3C-19638C14A0D7}" type="presParOf" srcId="{93AE6C35-18D8-4241-B38F-698D643F7A9F}" destId="{3D2F2B85-D369-45F8-AD1E-8EA1063C8D14}" srcOrd="0" destOrd="0" presId="urn:microsoft.com/office/officeart/2005/8/layout/cycle2"/>
    <dgm:cxn modelId="{70021518-CBE2-43B4-96D0-3B9705BF8693}" type="presParOf" srcId="{90519726-EE57-4EE6-9D9B-6CA8F7274BCE}" destId="{1673FDA8-2F68-4C47-9287-80E8A431C219}" srcOrd="2" destOrd="0" presId="urn:microsoft.com/office/officeart/2005/8/layout/cycle2"/>
    <dgm:cxn modelId="{014B33A2-4B60-4B03-899B-16261C2C3C61}" type="presParOf" srcId="{90519726-EE57-4EE6-9D9B-6CA8F7274BCE}" destId="{1114D083-BB4C-45F4-984D-C72B6A9A4A6C}" srcOrd="3" destOrd="0" presId="urn:microsoft.com/office/officeart/2005/8/layout/cycle2"/>
    <dgm:cxn modelId="{7A128E42-D81C-4481-A0FD-F8508661746C}" type="presParOf" srcId="{1114D083-BB4C-45F4-984D-C72B6A9A4A6C}" destId="{3D58144C-B6FC-4327-822F-64B621E5C0F1}" srcOrd="0" destOrd="0" presId="urn:microsoft.com/office/officeart/2005/8/layout/cycle2"/>
    <dgm:cxn modelId="{08B497FF-C3A0-40EC-BE2D-AB50C1766D0D}" type="presParOf" srcId="{90519726-EE57-4EE6-9D9B-6CA8F7274BCE}" destId="{A8D1325D-A38E-4EBD-A84B-6A7E23F0EE72}" srcOrd="4" destOrd="0" presId="urn:microsoft.com/office/officeart/2005/8/layout/cycle2"/>
    <dgm:cxn modelId="{4100601F-2717-4CC0-B8CC-3B543566782E}" type="presParOf" srcId="{90519726-EE57-4EE6-9D9B-6CA8F7274BCE}" destId="{FDD0879D-644A-4618-BCDE-8C040CE52211}" srcOrd="5" destOrd="0" presId="urn:microsoft.com/office/officeart/2005/8/layout/cycle2"/>
    <dgm:cxn modelId="{1A5B881A-44DD-418A-91E3-21B822A496CE}" type="presParOf" srcId="{FDD0879D-644A-4618-BCDE-8C040CE52211}" destId="{459565A0-9A82-43AD-B72E-C316BA9EF8BE}" srcOrd="0" destOrd="0" presId="urn:microsoft.com/office/officeart/2005/8/layout/cycle2"/>
    <dgm:cxn modelId="{F3DD1342-28CC-4AED-B741-BE3E3FEFD14F}" type="presParOf" srcId="{90519726-EE57-4EE6-9D9B-6CA8F7274BCE}" destId="{73B902C5-13C6-4C6A-9537-257B8959E16E}" srcOrd="6" destOrd="0" presId="urn:microsoft.com/office/officeart/2005/8/layout/cycle2"/>
    <dgm:cxn modelId="{E746CFCA-0B33-4E1E-B6CF-AFB14B0C505B}" type="presParOf" srcId="{90519726-EE57-4EE6-9D9B-6CA8F7274BCE}" destId="{F6E3E674-31AA-4A10-BEB5-30B266439070}" srcOrd="7" destOrd="0" presId="urn:microsoft.com/office/officeart/2005/8/layout/cycle2"/>
    <dgm:cxn modelId="{D12CF79C-5A23-46DC-9833-B7F7AC0790DD}" type="presParOf" srcId="{F6E3E674-31AA-4A10-BEB5-30B266439070}" destId="{457557F2-1794-446B-A556-ADE9DD300C15}" srcOrd="0" destOrd="0" presId="urn:microsoft.com/office/officeart/2005/8/layout/cycle2"/>
    <dgm:cxn modelId="{5801FF4D-3C19-4466-A025-DBE10A1A81BD}" type="presParOf" srcId="{90519726-EE57-4EE6-9D9B-6CA8F7274BCE}" destId="{641FB906-6D58-4A3B-8149-E2997B96C6F9}" srcOrd="8" destOrd="0" presId="urn:microsoft.com/office/officeart/2005/8/layout/cycle2"/>
    <dgm:cxn modelId="{45132F9B-6CFF-45ED-A8BD-7D681A4DB982}" type="presParOf" srcId="{90519726-EE57-4EE6-9D9B-6CA8F7274BCE}" destId="{6AEE749B-CC0C-4CD4-A246-718DDF28F36C}" srcOrd="9" destOrd="0" presId="urn:microsoft.com/office/officeart/2005/8/layout/cycle2"/>
    <dgm:cxn modelId="{1CDDDB2C-AE5B-4F38-9124-EB04D471923F}" type="presParOf" srcId="{6AEE749B-CC0C-4CD4-A246-718DDF28F36C}" destId="{8407346F-BF8E-44D1-AB15-FDA30559BC9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49A3B15-4EE8-4385-B69D-73EDDC8DA8E6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9847C440-5A97-4C6B-95F2-1CFB8D5268DE}">
      <dgm:prSet/>
      <dgm:spPr>
        <a:solidFill>
          <a:srgbClr val="60A060"/>
        </a:solidFill>
        <a:ln>
          <a:solidFill>
            <a:srgbClr val="E3DED7"/>
          </a:solidFill>
        </a:ln>
      </dgm:spPr>
      <dgm:t>
        <a:bodyPr/>
        <a:lstStyle/>
        <a:p>
          <a:r>
            <a:rPr lang="hu-HU" dirty="0">
              <a:solidFill>
                <a:srgbClr val="E3DED7"/>
              </a:solidFill>
            </a:rPr>
            <a:t>Felszín alatti víz</a:t>
          </a:r>
        </a:p>
      </dgm:t>
    </dgm:pt>
    <dgm:pt modelId="{18E0B052-BCF2-4E40-9E28-59EF60E02949}" type="parTrans" cxnId="{28EE5B53-9CCC-4C8C-8F51-48E4C98F6C65}">
      <dgm:prSet/>
      <dgm:spPr/>
      <dgm:t>
        <a:bodyPr/>
        <a:lstStyle/>
        <a:p>
          <a:endParaRPr lang="hu-HU"/>
        </a:p>
      </dgm:t>
    </dgm:pt>
    <dgm:pt modelId="{C9BD9EFE-84F6-4D9C-943E-884178130BF8}" type="sibTrans" cxnId="{28EE5B53-9CCC-4C8C-8F51-48E4C98F6C65}">
      <dgm:prSet/>
      <dgm:spPr>
        <a:solidFill>
          <a:srgbClr val="8EAD7C"/>
        </a:solidFill>
      </dgm:spPr>
      <dgm:t>
        <a:bodyPr/>
        <a:lstStyle/>
        <a:p>
          <a:endParaRPr lang="hu-HU"/>
        </a:p>
      </dgm:t>
    </dgm:pt>
    <dgm:pt modelId="{99DDB276-54EF-493E-ABE7-C9139AB749EE}">
      <dgm:prSet/>
      <dgm:spPr>
        <a:solidFill>
          <a:srgbClr val="60A060"/>
        </a:solidFill>
        <a:ln>
          <a:solidFill>
            <a:srgbClr val="E3DED7"/>
          </a:solidFill>
        </a:ln>
      </dgm:spPr>
      <dgm:t>
        <a:bodyPr/>
        <a:lstStyle/>
        <a:p>
          <a:r>
            <a:rPr lang="hu-HU" dirty="0">
              <a:solidFill>
                <a:srgbClr val="E3DED7"/>
              </a:solidFill>
            </a:rPr>
            <a:t>Szivattyú</a:t>
          </a:r>
        </a:p>
      </dgm:t>
    </dgm:pt>
    <dgm:pt modelId="{ED8261E1-BE26-4235-B836-D1B2707BE4A4}" type="parTrans" cxnId="{6BBA93FF-9931-4288-9D80-A1F572696EB4}">
      <dgm:prSet/>
      <dgm:spPr/>
      <dgm:t>
        <a:bodyPr/>
        <a:lstStyle/>
        <a:p>
          <a:endParaRPr lang="hu-HU"/>
        </a:p>
      </dgm:t>
    </dgm:pt>
    <dgm:pt modelId="{FF8EA5AD-8D0E-43FE-B2B6-F3509441B921}" type="sibTrans" cxnId="{6BBA93FF-9931-4288-9D80-A1F572696EB4}">
      <dgm:prSet/>
      <dgm:spPr>
        <a:solidFill>
          <a:srgbClr val="8EAD7C"/>
        </a:solidFill>
      </dgm:spPr>
      <dgm:t>
        <a:bodyPr/>
        <a:lstStyle/>
        <a:p>
          <a:endParaRPr lang="hu-HU"/>
        </a:p>
      </dgm:t>
    </dgm:pt>
    <dgm:pt modelId="{76A2745C-A2E0-43EE-9066-5986FE5E40C3}">
      <dgm:prSet/>
      <dgm:spPr>
        <a:solidFill>
          <a:srgbClr val="60A060"/>
        </a:solidFill>
        <a:ln>
          <a:solidFill>
            <a:srgbClr val="E3DED7"/>
          </a:solidFill>
        </a:ln>
      </dgm:spPr>
      <dgm:t>
        <a:bodyPr/>
        <a:lstStyle/>
        <a:p>
          <a:r>
            <a:rPr lang="hu-HU" dirty="0">
              <a:solidFill>
                <a:srgbClr val="E3DED7"/>
              </a:solidFill>
            </a:rPr>
            <a:t>Turbina</a:t>
          </a:r>
        </a:p>
      </dgm:t>
    </dgm:pt>
    <dgm:pt modelId="{038C59B0-AF91-408E-8605-BEE70B0C375A}" type="parTrans" cxnId="{199CD5CE-082E-4BB5-B2D8-F7AD9B1D3324}">
      <dgm:prSet/>
      <dgm:spPr/>
      <dgm:t>
        <a:bodyPr/>
        <a:lstStyle/>
        <a:p>
          <a:endParaRPr lang="hu-HU"/>
        </a:p>
      </dgm:t>
    </dgm:pt>
    <dgm:pt modelId="{C526A76C-0805-4CC0-9B13-6F5E9DE7DD52}" type="sibTrans" cxnId="{199CD5CE-082E-4BB5-B2D8-F7AD9B1D3324}">
      <dgm:prSet/>
      <dgm:spPr>
        <a:solidFill>
          <a:srgbClr val="8EAD7C"/>
        </a:solidFill>
      </dgm:spPr>
      <dgm:t>
        <a:bodyPr/>
        <a:lstStyle/>
        <a:p>
          <a:endParaRPr lang="hu-HU"/>
        </a:p>
      </dgm:t>
    </dgm:pt>
    <dgm:pt modelId="{9166BBAC-34AA-47DC-BD5B-D65E004EECAC}">
      <dgm:prSet/>
      <dgm:spPr>
        <a:solidFill>
          <a:srgbClr val="60A060"/>
        </a:solidFill>
        <a:ln>
          <a:solidFill>
            <a:srgbClr val="E3DED7"/>
          </a:solidFill>
        </a:ln>
      </dgm:spPr>
      <dgm:t>
        <a:bodyPr/>
        <a:lstStyle/>
        <a:p>
          <a:r>
            <a:rPr lang="hu-HU" dirty="0">
              <a:solidFill>
                <a:srgbClr val="E3DED7"/>
              </a:solidFill>
            </a:rPr>
            <a:t>Hűtő egység</a:t>
          </a:r>
        </a:p>
      </dgm:t>
    </dgm:pt>
    <dgm:pt modelId="{D4A0D46F-D920-4E46-AA27-EDA9A01A1CD1}" type="parTrans" cxnId="{8138413B-5A28-4545-B957-9BA0724B1A5C}">
      <dgm:prSet/>
      <dgm:spPr/>
      <dgm:t>
        <a:bodyPr/>
        <a:lstStyle/>
        <a:p>
          <a:endParaRPr lang="hu-HU"/>
        </a:p>
      </dgm:t>
    </dgm:pt>
    <dgm:pt modelId="{68086FE8-D5F0-45C6-8968-5B467FCDDEB0}" type="sibTrans" cxnId="{8138413B-5A28-4545-B957-9BA0724B1A5C}">
      <dgm:prSet/>
      <dgm:spPr>
        <a:solidFill>
          <a:srgbClr val="8EAD7C"/>
        </a:solidFill>
      </dgm:spPr>
      <dgm:t>
        <a:bodyPr/>
        <a:lstStyle/>
        <a:p>
          <a:endParaRPr lang="hu-HU"/>
        </a:p>
      </dgm:t>
    </dgm:pt>
    <dgm:pt modelId="{9B7AF40B-F992-4D4D-A202-AF37B3F742B7}">
      <dgm:prSet/>
      <dgm:spPr>
        <a:solidFill>
          <a:srgbClr val="60A060"/>
        </a:solidFill>
        <a:ln>
          <a:solidFill>
            <a:srgbClr val="E3DED7"/>
          </a:solidFill>
        </a:ln>
      </dgm:spPr>
      <dgm:t>
        <a:bodyPr/>
        <a:lstStyle/>
        <a:p>
          <a:r>
            <a:rPr lang="hu-HU" dirty="0">
              <a:solidFill>
                <a:srgbClr val="E3DED7"/>
              </a:solidFill>
            </a:rPr>
            <a:t>Visszasajtoló</a:t>
          </a:r>
        </a:p>
      </dgm:t>
    </dgm:pt>
    <dgm:pt modelId="{F88B0388-55E1-4E38-A64A-E3451D8B7A4B}" type="parTrans" cxnId="{12F97510-523E-4601-8B80-7E4C5732FAC1}">
      <dgm:prSet/>
      <dgm:spPr/>
      <dgm:t>
        <a:bodyPr/>
        <a:lstStyle/>
        <a:p>
          <a:endParaRPr lang="hu-HU"/>
        </a:p>
      </dgm:t>
    </dgm:pt>
    <dgm:pt modelId="{A7BA2BAA-14A7-4763-BE9B-37D52D39476D}" type="sibTrans" cxnId="{12F97510-523E-4601-8B80-7E4C5732FAC1}">
      <dgm:prSet/>
      <dgm:spPr>
        <a:solidFill>
          <a:srgbClr val="8EAD7C"/>
        </a:solidFill>
      </dgm:spPr>
      <dgm:t>
        <a:bodyPr/>
        <a:lstStyle/>
        <a:p>
          <a:endParaRPr lang="hu-HU"/>
        </a:p>
      </dgm:t>
    </dgm:pt>
    <dgm:pt modelId="{90519726-EE57-4EE6-9D9B-6CA8F7274BCE}" type="pres">
      <dgm:prSet presAssocID="{A49A3B15-4EE8-4385-B69D-73EDDC8DA8E6}" presName="cycle" presStyleCnt="0">
        <dgm:presLayoutVars>
          <dgm:dir/>
          <dgm:resizeHandles val="exact"/>
        </dgm:presLayoutVars>
      </dgm:prSet>
      <dgm:spPr/>
    </dgm:pt>
    <dgm:pt modelId="{77039619-C183-4A5E-932B-081CF6EC6081}" type="pres">
      <dgm:prSet presAssocID="{9847C440-5A97-4C6B-95F2-1CFB8D5268DE}" presName="node" presStyleLbl="node1" presStyleIdx="0" presStyleCnt="5">
        <dgm:presLayoutVars>
          <dgm:bulletEnabled val="1"/>
        </dgm:presLayoutVars>
      </dgm:prSet>
      <dgm:spPr/>
    </dgm:pt>
    <dgm:pt modelId="{93AE6C35-18D8-4241-B38F-698D643F7A9F}" type="pres">
      <dgm:prSet presAssocID="{C9BD9EFE-84F6-4D9C-943E-884178130BF8}" presName="sibTrans" presStyleLbl="sibTrans2D1" presStyleIdx="0" presStyleCnt="5"/>
      <dgm:spPr/>
    </dgm:pt>
    <dgm:pt modelId="{3D2F2B85-D369-45F8-AD1E-8EA1063C8D14}" type="pres">
      <dgm:prSet presAssocID="{C9BD9EFE-84F6-4D9C-943E-884178130BF8}" presName="connectorText" presStyleLbl="sibTrans2D1" presStyleIdx="0" presStyleCnt="5"/>
      <dgm:spPr/>
    </dgm:pt>
    <dgm:pt modelId="{1673FDA8-2F68-4C47-9287-80E8A431C219}" type="pres">
      <dgm:prSet presAssocID="{99DDB276-54EF-493E-ABE7-C9139AB749EE}" presName="node" presStyleLbl="node1" presStyleIdx="1" presStyleCnt="5">
        <dgm:presLayoutVars>
          <dgm:bulletEnabled val="1"/>
        </dgm:presLayoutVars>
      </dgm:prSet>
      <dgm:spPr/>
    </dgm:pt>
    <dgm:pt modelId="{1114D083-BB4C-45F4-984D-C72B6A9A4A6C}" type="pres">
      <dgm:prSet presAssocID="{FF8EA5AD-8D0E-43FE-B2B6-F3509441B921}" presName="sibTrans" presStyleLbl="sibTrans2D1" presStyleIdx="1" presStyleCnt="5"/>
      <dgm:spPr/>
    </dgm:pt>
    <dgm:pt modelId="{3D58144C-B6FC-4327-822F-64B621E5C0F1}" type="pres">
      <dgm:prSet presAssocID="{FF8EA5AD-8D0E-43FE-B2B6-F3509441B921}" presName="connectorText" presStyleLbl="sibTrans2D1" presStyleIdx="1" presStyleCnt="5"/>
      <dgm:spPr/>
    </dgm:pt>
    <dgm:pt modelId="{A8D1325D-A38E-4EBD-A84B-6A7E23F0EE72}" type="pres">
      <dgm:prSet presAssocID="{76A2745C-A2E0-43EE-9066-5986FE5E40C3}" presName="node" presStyleLbl="node1" presStyleIdx="2" presStyleCnt="5">
        <dgm:presLayoutVars>
          <dgm:bulletEnabled val="1"/>
        </dgm:presLayoutVars>
      </dgm:prSet>
      <dgm:spPr/>
    </dgm:pt>
    <dgm:pt modelId="{FDD0879D-644A-4618-BCDE-8C040CE52211}" type="pres">
      <dgm:prSet presAssocID="{C526A76C-0805-4CC0-9B13-6F5E9DE7DD52}" presName="sibTrans" presStyleLbl="sibTrans2D1" presStyleIdx="2" presStyleCnt="5"/>
      <dgm:spPr/>
    </dgm:pt>
    <dgm:pt modelId="{459565A0-9A82-43AD-B72E-C316BA9EF8BE}" type="pres">
      <dgm:prSet presAssocID="{C526A76C-0805-4CC0-9B13-6F5E9DE7DD52}" presName="connectorText" presStyleLbl="sibTrans2D1" presStyleIdx="2" presStyleCnt="5"/>
      <dgm:spPr/>
    </dgm:pt>
    <dgm:pt modelId="{73B902C5-13C6-4C6A-9537-257B8959E16E}" type="pres">
      <dgm:prSet presAssocID="{9166BBAC-34AA-47DC-BD5B-D65E004EECAC}" presName="node" presStyleLbl="node1" presStyleIdx="3" presStyleCnt="5">
        <dgm:presLayoutVars>
          <dgm:bulletEnabled val="1"/>
        </dgm:presLayoutVars>
      </dgm:prSet>
      <dgm:spPr/>
    </dgm:pt>
    <dgm:pt modelId="{F6E3E674-31AA-4A10-BEB5-30B266439070}" type="pres">
      <dgm:prSet presAssocID="{68086FE8-D5F0-45C6-8968-5B467FCDDEB0}" presName="sibTrans" presStyleLbl="sibTrans2D1" presStyleIdx="3" presStyleCnt="5"/>
      <dgm:spPr/>
    </dgm:pt>
    <dgm:pt modelId="{457557F2-1794-446B-A556-ADE9DD300C15}" type="pres">
      <dgm:prSet presAssocID="{68086FE8-D5F0-45C6-8968-5B467FCDDEB0}" presName="connectorText" presStyleLbl="sibTrans2D1" presStyleIdx="3" presStyleCnt="5"/>
      <dgm:spPr/>
    </dgm:pt>
    <dgm:pt modelId="{641FB906-6D58-4A3B-8149-E2997B96C6F9}" type="pres">
      <dgm:prSet presAssocID="{9B7AF40B-F992-4D4D-A202-AF37B3F742B7}" presName="node" presStyleLbl="node1" presStyleIdx="4" presStyleCnt="5">
        <dgm:presLayoutVars>
          <dgm:bulletEnabled val="1"/>
        </dgm:presLayoutVars>
      </dgm:prSet>
      <dgm:spPr/>
    </dgm:pt>
    <dgm:pt modelId="{6AEE749B-CC0C-4CD4-A246-718DDF28F36C}" type="pres">
      <dgm:prSet presAssocID="{A7BA2BAA-14A7-4763-BE9B-37D52D39476D}" presName="sibTrans" presStyleLbl="sibTrans2D1" presStyleIdx="4" presStyleCnt="5"/>
      <dgm:spPr/>
    </dgm:pt>
    <dgm:pt modelId="{8407346F-BF8E-44D1-AB15-FDA30559BC9A}" type="pres">
      <dgm:prSet presAssocID="{A7BA2BAA-14A7-4763-BE9B-37D52D39476D}" presName="connectorText" presStyleLbl="sibTrans2D1" presStyleIdx="4" presStyleCnt="5"/>
      <dgm:spPr/>
    </dgm:pt>
  </dgm:ptLst>
  <dgm:cxnLst>
    <dgm:cxn modelId="{EAEC420A-1E0D-4E40-82B3-B4E7F880853C}" type="presOf" srcId="{68086FE8-D5F0-45C6-8968-5B467FCDDEB0}" destId="{457557F2-1794-446B-A556-ADE9DD300C15}" srcOrd="1" destOrd="0" presId="urn:microsoft.com/office/officeart/2005/8/layout/cycle2"/>
    <dgm:cxn modelId="{12F97510-523E-4601-8B80-7E4C5732FAC1}" srcId="{A49A3B15-4EE8-4385-B69D-73EDDC8DA8E6}" destId="{9B7AF40B-F992-4D4D-A202-AF37B3F742B7}" srcOrd="4" destOrd="0" parTransId="{F88B0388-55E1-4E38-A64A-E3451D8B7A4B}" sibTransId="{A7BA2BAA-14A7-4763-BE9B-37D52D39476D}"/>
    <dgm:cxn modelId="{2CB6761F-3A8C-453A-A0CB-447ABEA8E5F3}" type="presOf" srcId="{A7BA2BAA-14A7-4763-BE9B-37D52D39476D}" destId="{8407346F-BF8E-44D1-AB15-FDA30559BC9A}" srcOrd="1" destOrd="0" presId="urn:microsoft.com/office/officeart/2005/8/layout/cycle2"/>
    <dgm:cxn modelId="{8FC99325-CE54-44F8-A8FE-3A9B29FB10CD}" type="presOf" srcId="{C9BD9EFE-84F6-4D9C-943E-884178130BF8}" destId="{93AE6C35-18D8-4241-B38F-698D643F7A9F}" srcOrd="0" destOrd="0" presId="urn:microsoft.com/office/officeart/2005/8/layout/cycle2"/>
    <dgm:cxn modelId="{8138413B-5A28-4545-B957-9BA0724B1A5C}" srcId="{A49A3B15-4EE8-4385-B69D-73EDDC8DA8E6}" destId="{9166BBAC-34AA-47DC-BD5B-D65E004EECAC}" srcOrd="3" destOrd="0" parTransId="{D4A0D46F-D920-4E46-AA27-EDA9A01A1CD1}" sibTransId="{68086FE8-D5F0-45C6-8968-5B467FCDDEB0}"/>
    <dgm:cxn modelId="{CC87A460-B9EC-43DF-8815-3E16C68EC93F}" type="presOf" srcId="{9166BBAC-34AA-47DC-BD5B-D65E004EECAC}" destId="{73B902C5-13C6-4C6A-9537-257B8959E16E}" srcOrd="0" destOrd="0" presId="urn:microsoft.com/office/officeart/2005/8/layout/cycle2"/>
    <dgm:cxn modelId="{28EE5B53-9CCC-4C8C-8F51-48E4C98F6C65}" srcId="{A49A3B15-4EE8-4385-B69D-73EDDC8DA8E6}" destId="{9847C440-5A97-4C6B-95F2-1CFB8D5268DE}" srcOrd="0" destOrd="0" parTransId="{18E0B052-BCF2-4E40-9E28-59EF60E02949}" sibTransId="{C9BD9EFE-84F6-4D9C-943E-884178130BF8}"/>
    <dgm:cxn modelId="{617A8C56-4379-4652-80E5-402C4CC979D0}" type="presOf" srcId="{9847C440-5A97-4C6B-95F2-1CFB8D5268DE}" destId="{77039619-C183-4A5E-932B-081CF6EC6081}" srcOrd="0" destOrd="0" presId="urn:microsoft.com/office/officeart/2005/8/layout/cycle2"/>
    <dgm:cxn modelId="{82174E77-0A4C-4BAA-8255-28385B48486A}" type="presOf" srcId="{FF8EA5AD-8D0E-43FE-B2B6-F3509441B921}" destId="{1114D083-BB4C-45F4-984D-C72B6A9A4A6C}" srcOrd="0" destOrd="0" presId="urn:microsoft.com/office/officeart/2005/8/layout/cycle2"/>
    <dgm:cxn modelId="{B484217B-99D1-45E1-9BB9-6FAFB4BD05E3}" type="presOf" srcId="{FF8EA5AD-8D0E-43FE-B2B6-F3509441B921}" destId="{3D58144C-B6FC-4327-822F-64B621E5C0F1}" srcOrd="1" destOrd="0" presId="urn:microsoft.com/office/officeart/2005/8/layout/cycle2"/>
    <dgm:cxn modelId="{A4027283-E6C7-4163-8B40-927623938003}" type="presOf" srcId="{68086FE8-D5F0-45C6-8968-5B467FCDDEB0}" destId="{F6E3E674-31AA-4A10-BEB5-30B266439070}" srcOrd="0" destOrd="0" presId="urn:microsoft.com/office/officeart/2005/8/layout/cycle2"/>
    <dgm:cxn modelId="{80794C98-6F95-454F-923F-89BA7A5C6D72}" type="presOf" srcId="{9B7AF40B-F992-4D4D-A202-AF37B3F742B7}" destId="{641FB906-6D58-4A3B-8149-E2997B96C6F9}" srcOrd="0" destOrd="0" presId="urn:microsoft.com/office/officeart/2005/8/layout/cycle2"/>
    <dgm:cxn modelId="{D378F9AD-7B0D-41E6-A69A-CC47D2F77A64}" type="presOf" srcId="{99DDB276-54EF-493E-ABE7-C9139AB749EE}" destId="{1673FDA8-2F68-4C47-9287-80E8A431C219}" srcOrd="0" destOrd="0" presId="urn:microsoft.com/office/officeart/2005/8/layout/cycle2"/>
    <dgm:cxn modelId="{199CD5CE-082E-4BB5-B2D8-F7AD9B1D3324}" srcId="{A49A3B15-4EE8-4385-B69D-73EDDC8DA8E6}" destId="{76A2745C-A2E0-43EE-9066-5986FE5E40C3}" srcOrd="2" destOrd="0" parTransId="{038C59B0-AF91-408E-8605-BEE70B0C375A}" sibTransId="{C526A76C-0805-4CC0-9B13-6F5E9DE7DD52}"/>
    <dgm:cxn modelId="{ACC452D4-EE2D-4A39-9281-E8E6C9F17D83}" type="presOf" srcId="{C526A76C-0805-4CC0-9B13-6F5E9DE7DD52}" destId="{FDD0879D-644A-4618-BCDE-8C040CE52211}" srcOrd="0" destOrd="0" presId="urn:microsoft.com/office/officeart/2005/8/layout/cycle2"/>
    <dgm:cxn modelId="{9DB708DB-F371-416C-926F-5E3EAE1FAA18}" type="presOf" srcId="{C526A76C-0805-4CC0-9B13-6F5E9DE7DD52}" destId="{459565A0-9A82-43AD-B72E-C316BA9EF8BE}" srcOrd="1" destOrd="0" presId="urn:microsoft.com/office/officeart/2005/8/layout/cycle2"/>
    <dgm:cxn modelId="{D15815E4-6EAF-4BFD-B933-659269E3BB0B}" type="presOf" srcId="{C9BD9EFE-84F6-4D9C-943E-884178130BF8}" destId="{3D2F2B85-D369-45F8-AD1E-8EA1063C8D14}" srcOrd="1" destOrd="0" presId="urn:microsoft.com/office/officeart/2005/8/layout/cycle2"/>
    <dgm:cxn modelId="{A1FA95E7-8A97-430A-B17C-E4BC57376F29}" type="presOf" srcId="{A49A3B15-4EE8-4385-B69D-73EDDC8DA8E6}" destId="{90519726-EE57-4EE6-9D9B-6CA8F7274BCE}" srcOrd="0" destOrd="0" presId="urn:microsoft.com/office/officeart/2005/8/layout/cycle2"/>
    <dgm:cxn modelId="{C8169AF2-1F9F-4B5C-83FE-5CC3F4DF1ADE}" type="presOf" srcId="{A7BA2BAA-14A7-4763-BE9B-37D52D39476D}" destId="{6AEE749B-CC0C-4CD4-A246-718DDF28F36C}" srcOrd="0" destOrd="0" presId="urn:microsoft.com/office/officeart/2005/8/layout/cycle2"/>
    <dgm:cxn modelId="{852D36FA-D1EE-403F-B99C-696F797B2391}" type="presOf" srcId="{76A2745C-A2E0-43EE-9066-5986FE5E40C3}" destId="{A8D1325D-A38E-4EBD-A84B-6A7E23F0EE72}" srcOrd="0" destOrd="0" presId="urn:microsoft.com/office/officeart/2005/8/layout/cycle2"/>
    <dgm:cxn modelId="{6BBA93FF-9931-4288-9D80-A1F572696EB4}" srcId="{A49A3B15-4EE8-4385-B69D-73EDDC8DA8E6}" destId="{99DDB276-54EF-493E-ABE7-C9139AB749EE}" srcOrd="1" destOrd="0" parTransId="{ED8261E1-BE26-4235-B836-D1B2707BE4A4}" sibTransId="{FF8EA5AD-8D0E-43FE-B2B6-F3509441B921}"/>
    <dgm:cxn modelId="{E6002ECC-566B-4CAA-A426-CA2F176056DC}" type="presParOf" srcId="{90519726-EE57-4EE6-9D9B-6CA8F7274BCE}" destId="{77039619-C183-4A5E-932B-081CF6EC6081}" srcOrd="0" destOrd="0" presId="urn:microsoft.com/office/officeart/2005/8/layout/cycle2"/>
    <dgm:cxn modelId="{5E31241C-4794-4F46-800E-C0603EBF6CE3}" type="presParOf" srcId="{90519726-EE57-4EE6-9D9B-6CA8F7274BCE}" destId="{93AE6C35-18D8-4241-B38F-698D643F7A9F}" srcOrd="1" destOrd="0" presId="urn:microsoft.com/office/officeart/2005/8/layout/cycle2"/>
    <dgm:cxn modelId="{94080DD0-6DBB-4842-AA3C-19638C14A0D7}" type="presParOf" srcId="{93AE6C35-18D8-4241-B38F-698D643F7A9F}" destId="{3D2F2B85-D369-45F8-AD1E-8EA1063C8D14}" srcOrd="0" destOrd="0" presId="urn:microsoft.com/office/officeart/2005/8/layout/cycle2"/>
    <dgm:cxn modelId="{70021518-CBE2-43B4-96D0-3B9705BF8693}" type="presParOf" srcId="{90519726-EE57-4EE6-9D9B-6CA8F7274BCE}" destId="{1673FDA8-2F68-4C47-9287-80E8A431C219}" srcOrd="2" destOrd="0" presId="urn:microsoft.com/office/officeart/2005/8/layout/cycle2"/>
    <dgm:cxn modelId="{014B33A2-4B60-4B03-899B-16261C2C3C61}" type="presParOf" srcId="{90519726-EE57-4EE6-9D9B-6CA8F7274BCE}" destId="{1114D083-BB4C-45F4-984D-C72B6A9A4A6C}" srcOrd="3" destOrd="0" presId="urn:microsoft.com/office/officeart/2005/8/layout/cycle2"/>
    <dgm:cxn modelId="{7A128E42-D81C-4481-A0FD-F8508661746C}" type="presParOf" srcId="{1114D083-BB4C-45F4-984D-C72B6A9A4A6C}" destId="{3D58144C-B6FC-4327-822F-64B621E5C0F1}" srcOrd="0" destOrd="0" presId="urn:microsoft.com/office/officeart/2005/8/layout/cycle2"/>
    <dgm:cxn modelId="{08B497FF-C3A0-40EC-BE2D-AB50C1766D0D}" type="presParOf" srcId="{90519726-EE57-4EE6-9D9B-6CA8F7274BCE}" destId="{A8D1325D-A38E-4EBD-A84B-6A7E23F0EE72}" srcOrd="4" destOrd="0" presId="urn:microsoft.com/office/officeart/2005/8/layout/cycle2"/>
    <dgm:cxn modelId="{4100601F-2717-4CC0-B8CC-3B543566782E}" type="presParOf" srcId="{90519726-EE57-4EE6-9D9B-6CA8F7274BCE}" destId="{FDD0879D-644A-4618-BCDE-8C040CE52211}" srcOrd="5" destOrd="0" presId="urn:microsoft.com/office/officeart/2005/8/layout/cycle2"/>
    <dgm:cxn modelId="{1A5B881A-44DD-418A-91E3-21B822A496CE}" type="presParOf" srcId="{FDD0879D-644A-4618-BCDE-8C040CE52211}" destId="{459565A0-9A82-43AD-B72E-C316BA9EF8BE}" srcOrd="0" destOrd="0" presId="urn:microsoft.com/office/officeart/2005/8/layout/cycle2"/>
    <dgm:cxn modelId="{F3DD1342-28CC-4AED-B741-BE3E3FEFD14F}" type="presParOf" srcId="{90519726-EE57-4EE6-9D9B-6CA8F7274BCE}" destId="{73B902C5-13C6-4C6A-9537-257B8959E16E}" srcOrd="6" destOrd="0" presId="urn:microsoft.com/office/officeart/2005/8/layout/cycle2"/>
    <dgm:cxn modelId="{E746CFCA-0B33-4E1E-B6CF-AFB14B0C505B}" type="presParOf" srcId="{90519726-EE57-4EE6-9D9B-6CA8F7274BCE}" destId="{F6E3E674-31AA-4A10-BEB5-30B266439070}" srcOrd="7" destOrd="0" presId="urn:microsoft.com/office/officeart/2005/8/layout/cycle2"/>
    <dgm:cxn modelId="{D12CF79C-5A23-46DC-9833-B7F7AC0790DD}" type="presParOf" srcId="{F6E3E674-31AA-4A10-BEB5-30B266439070}" destId="{457557F2-1794-446B-A556-ADE9DD300C15}" srcOrd="0" destOrd="0" presId="urn:microsoft.com/office/officeart/2005/8/layout/cycle2"/>
    <dgm:cxn modelId="{5801FF4D-3C19-4466-A025-DBE10A1A81BD}" type="presParOf" srcId="{90519726-EE57-4EE6-9D9B-6CA8F7274BCE}" destId="{641FB906-6D58-4A3B-8149-E2997B96C6F9}" srcOrd="8" destOrd="0" presId="urn:microsoft.com/office/officeart/2005/8/layout/cycle2"/>
    <dgm:cxn modelId="{45132F9B-6CFF-45ED-A8BD-7D681A4DB982}" type="presParOf" srcId="{90519726-EE57-4EE6-9D9B-6CA8F7274BCE}" destId="{6AEE749B-CC0C-4CD4-A246-718DDF28F36C}" srcOrd="9" destOrd="0" presId="urn:microsoft.com/office/officeart/2005/8/layout/cycle2"/>
    <dgm:cxn modelId="{1CDDDB2C-AE5B-4F38-9124-EB04D471923F}" type="presParOf" srcId="{6AEE749B-CC0C-4CD4-A246-718DDF28F36C}" destId="{8407346F-BF8E-44D1-AB15-FDA30559BC9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49A3B15-4EE8-4385-B69D-73EDDC8DA8E6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9847C440-5A97-4C6B-95F2-1CFB8D5268DE}">
      <dgm:prSet/>
      <dgm:spPr>
        <a:solidFill>
          <a:srgbClr val="60A060"/>
        </a:solidFill>
        <a:ln>
          <a:solidFill>
            <a:srgbClr val="E3DED7"/>
          </a:solidFill>
        </a:ln>
      </dgm:spPr>
      <dgm:t>
        <a:bodyPr/>
        <a:lstStyle/>
        <a:p>
          <a:r>
            <a:rPr lang="hu-HU" dirty="0">
              <a:solidFill>
                <a:srgbClr val="E3DED7"/>
              </a:solidFill>
            </a:rPr>
            <a:t>Felszín alatti víz</a:t>
          </a:r>
        </a:p>
      </dgm:t>
    </dgm:pt>
    <dgm:pt modelId="{18E0B052-BCF2-4E40-9E28-59EF60E02949}" type="parTrans" cxnId="{28EE5B53-9CCC-4C8C-8F51-48E4C98F6C65}">
      <dgm:prSet/>
      <dgm:spPr/>
      <dgm:t>
        <a:bodyPr/>
        <a:lstStyle/>
        <a:p>
          <a:endParaRPr lang="hu-HU"/>
        </a:p>
      </dgm:t>
    </dgm:pt>
    <dgm:pt modelId="{C9BD9EFE-84F6-4D9C-943E-884178130BF8}" type="sibTrans" cxnId="{28EE5B53-9CCC-4C8C-8F51-48E4C98F6C65}">
      <dgm:prSet/>
      <dgm:spPr>
        <a:solidFill>
          <a:srgbClr val="8EAD7C"/>
        </a:solidFill>
      </dgm:spPr>
      <dgm:t>
        <a:bodyPr/>
        <a:lstStyle/>
        <a:p>
          <a:endParaRPr lang="hu-HU"/>
        </a:p>
      </dgm:t>
    </dgm:pt>
    <dgm:pt modelId="{99DDB276-54EF-493E-ABE7-C9139AB749EE}">
      <dgm:prSet/>
      <dgm:spPr>
        <a:solidFill>
          <a:srgbClr val="60A060"/>
        </a:solidFill>
        <a:ln>
          <a:solidFill>
            <a:srgbClr val="E3DED7"/>
          </a:solidFill>
        </a:ln>
      </dgm:spPr>
      <dgm:t>
        <a:bodyPr/>
        <a:lstStyle/>
        <a:p>
          <a:r>
            <a:rPr lang="hu-HU" dirty="0">
              <a:solidFill>
                <a:srgbClr val="E3DED7"/>
              </a:solidFill>
            </a:rPr>
            <a:t>Szivattyú</a:t>
          </a:r>
        </a:p>
      </dgm:t>
    </dgm:pt>
    <dgm:pt modelId="{ED8261E1-BE26-4235-B836-D1B2707BE4A4}" type="parTrans" cxnId="{6BBA93FF-9931-4288-9D80-A1F572696EB4}">
      <dgm:prSet/>
      <dgm:spPr/>
      <dgm:t>
        <a:bodyPr/>
        <a:lstStyle/>
        <a:p>
          <a:endParaRPr lang="hu-HU"/>
        </a:p>
      </dgm:t>
    </dgm:pt>
    <dgm:pt modelId="{FF8EA5AD-8D0E-43FE-B2B6-F3509441B921}" type="sibTrans" cxnId="{6BBA93FF-9931-4288-9D80-A1F572696EB4}">
      <dgm:prSet/>
      <dgm:spPr>
        <a:solidFill>
          <a:srgbClr val="8EAD7C"/>
        </a:solidFill>
      </dgm:spPr>
      <dgm:t>
        <a:bodyPr/>
        <a:lstStyle/>
        <a:p>
          <a:endParaRPr lang="hu-HU"/>
        </a:p>
      </dgm:t>
    </dgm:pt>
    <dgm:pt modelId="{76A2745C-A2E0-43EE-9066-5986FE5E40C3}">
      <dgm:prSet/>
      <dgm:spPr>
        <a:solidFill>
          <a:srgbClr val="60A060"/>
        </a:solidFill>
        <a:ln>
          <a:solidFill>
            <a:srgbClr val="E3DED7"/>
          </a:solidFill>
        </a:ln>
      </dgm:spPr>
      <dgm:t>
        <a:bodyPr/>
        <a:lstStyle/>
        <a:p>
          <a:r>
            <a:rPr lang="hu-HU" dirty="0">
              <a:solidFill>
                <a:srgbClr val="E3DED7"/>
              </a:solidFill>
            </a:rPr>
            <a:t>Turbina</a:t>
          </a:r>
        </a:p>
      </dgm:t>
    </dgm:pt>
    <dgm:pt modelId="{038C59B0-AF91-408E-8605-BEE70B0C375A}" type="parTrans" cxnId="{199CD5CE-082E-4BB5-B2D8-F7AD9B1D3324}">
      <dgm:prSet/>
      <dgm:spPr/>
      <dgm:t>
        <a:bodyPr/>
        <a:lstStyle/>
        <a:p>
          <a:endParaRPr lang="hu-HU"/>
        </a:p>
      </dgm:t>
    </dgm:pt>
    <dgm:pt modelId="{C526A76C-0805-4CC0-9B13-6F5E9DE7DD52}" type="sibTrans" cxnId="{199CD5CE-082E-4BB5-B2D8-F7AD9B1D3324}">
      <dgm:prSet/>
      <dgm:spPr>
        <a:solidFill>
          <a:srgbClr val="8EAD7C"/>
        </a:solidFill>
      </dgm:spPr>
      <dgm:t>
        <a:bodyPr/>
        <a:lstStyle/>
        <a:p>
          <a:endParaRPr lang="hu-HU"/>
        </a:p>
      </dgm:t>
    </dgm:pt>
    <dgm:pt modelId="{9166BBAC-34AA-47DC-BD5B-D65E004EECAC}">
      <dgm:prSet/>
      <dgm:spPr>
        <a:solidFill>
          <a:srgbClr val="60A060"/>
        </a:solidFill>
        <a:ln>
          <a:solidFill>
            <a:srgbClr val="E3DED7"/>
          </a:solidFill>
        </a:ln>
      </dgm:spPr>
      <dgm:t>
        <a:bodyPr/>
        <a:lstStyle/>
        <a:p>
          <a:r>
            <a:rPr lang="hu-HU" dirty="0">
              <a:solidFill>
                <a:srgbClr val="E3DED7"/>
              </a:solidFill>
            </a:rPr>
            <a:t>Hűtő egység</a:t>
          </a:r>
        </a:p>
      </dgm:t>
    </dgm:pt>
    <dgm:pt modelId="{D4A0D46F-D920-4E46-AA27-EDA9A01A1CD1}" type="parTrans" cxnId="{8138413B-5A28-4545-B957-9BA0724B1A5C}">
      <dgm:prSet/>
      <dgm:spPr/>
      <dgm:t>
        <a:bodyPr/>
        <a:lstStyle/>
        <a:p>
          <a:endParaRPr lang="hu-HU"/>
        </a:p>
      </dgm:t>
    </dgm:pt>
    <dgm:pt modelId="{68086FE8-D5F0-45C6-8968-5B467FCDDEB0}" type="sibTrans" cxnId="{8138413B-5A28-4545-B957-9BA0724B1A5C}">
      <dgm:prSet/>
      <dgm:spPr>
        <a:solidFill>
          <a:srgbClr val="8EAD7C"/>
        </a:solidFill>
      </dgm:spPr>
      <dgm:t>
        <a:bodyPr/>
        <a:lstStyle/>
        <a:p>
          <a:endParaRPr lang="hu-HU"/>
        </a:p>
      </dgm:t>
    </dgm:pt>
    <dgm:pt modelId="{9B7AF40B-F992-4D4D-A202-AF37B3F742B7}">
      <dgm:prSet/>
      <dgm:spPr>
        <a:solidFill>
          <a:srgbClr val="60A060"/>
        </a:solidFill>
        <a:ln>
          <a:solidFill>
            <a:srgbClr val="E3DED7"/>
          </a:solidFill>
        </a:ln>
      </dgm:spPr>
      <dgm:t>
        <a:bodyPr/>
        <a:lstStyle/>
        <a:p>
          <a:r>
            <a:rPr lang="hu-HU" dirty="0">
              <a:solidFill>
                <a:srgbClr val="E3DED7"/>
              </a:solidFill>
            </a:rPr>
            <a:t>Visszasajtoló</a:t>
          </a:r>
        </a:p>
      </dgm:t>
    </dgm:pt>
    <dgm:pt modelId="{F88B0388-55E1-4E38-A64A-E3451D8B7A4B}" type="parTrans" cxnId="{12F97510-523E-4601-8B80-7E4C5732FAC1}">
      <dgm:prSet/>
      <dgm:spPr/>
      <dgm:t>
        <a:bodyPr/>
        <a:lstStyle/>
        <a:p>
          <a:endParaRPr lang="hu-HU"/>
        </a:p>
      </dgm:t>
    </dgm:pt>
    <dgm:pt modelId="{A7BA2BAA-14A7-4763-BE9B-37D52D39476D}" type="sibTrans" cxnId="{12F97510-523E-4601-8B80-7E4C5732FAC1}">
      <dgm:prSet/>
      <dgm:spPr>
        <a:solidFill>
          <a:srgbClr val="8EAD7C"/>
        </a:solidFill>
      </dgm:spPr>
      <dgm:t>
        <a:bodyPr/>
        <a:lstStyle/>
        <a:p>
          <a:endParaRPr lang="hu-HU"/>
        </a:p>
      </dgm:t>
    </dgm:pt>
    <dgm:pt modelId="{90519726-EE57-4EE6-9D9B-6CA8F7274BCE}" type="pres">
      <dgm:prSet presAssocID="{A49A3B15-4EE8-4385-B69D-73EDDC8DA8E6}" presName="cycle" presStyleCnt="0">
        <dgm:presLayoutVars>
          <dgm:dir/>
          <dgm:resizeHandles val="exact"/>
        </dgm:presLayoutVars>
      </dgm:prSet>
      <dgm:spPr/>
    </dgm:pt>
    <dgm:pt modelId="{77039619-C183-4A5E-932B-081CF6EC6081}" type="pres">
      <dgm:prSet presAssocID="{9847C440-5A97-4C6B-95F2-1CFB8D5268DE}" presName="node" presStyleLbl="node1" presStyleIdx="0" presStyleCnt="5">
        <dgm:presLayoutVars>
          <dgm:bulletEnabled val="1"/>
        </dgm:presLayoutVars>
      </dgm:prSet>
      <dgm:spPr/>
    </dgm:pt>
    <dgm:pt modelId="{93AE6C35-18D8-4241-B38F-698D643F7A9F}" type="pres">
      <dgm:prSet presAssocID="{C9BD9EFE-84F6-4D9C-943E-884178130BF8}" presName="sibTrans" presStyleLbl="sibTrans2D1" presStyleIdx="0" presStyleCnt="5"/>
      <dgm:spPr/>
    </dgm:pt>
    <dgm:pt modelId="{3D2F2B85-D369-45F8-AD1E-8EA1063C8D14}" type="pres">
      <dgm:prSet presAssocID="{C9BD9EFE-84F6-4D9C-943E-884178130BF8}" presName="connectorText" presStyleLbl="sibTrans2D1" presStyleIdx="0" presStyleCnt="5"/>
      <dgm:spPr/>
    </dgm:pt>
    <dgm:pt modelId="{1673FDA8-2F68-4C47-9287-80E8A431C219}" type="pres">
      <dgm:prSet presAssocID="{99DDB276-54EF-493E-ABE7-C9139AB749EE}" presName="node" presStyleLbl="node1" presStyleIdx="1" presStyleCnt="5">
        <dgm:presLayoutVars>
          <dgm:bulletEnabled val="1"/>
        </dgm:presLayoutVars>
      </dgm:prSet>
      <dgm:spPr/>
    </dgm:pt>
    <dgm:pt modelId="{1114D083-BB4C-45F4-984D-C72B6A9A4A6C}" type="pres">
      <dgm:prSet presAssocID="{FF8EA5AD-8D0E-43FE-B2B6-F3509441B921}" presName="sibTrans" presStyleLbl="sibTrans2D1" presStyleIdx="1" presStyleCnt="5"/>
      <dgm:spPr/>
    </dgm:pt>
    <dgm:pt modelId="{3D58144C-B6FC-4327-822F-64B621E5C0F1}" type="pres">
      <dgm:prSet presAssocID="{FF8EA5AD-8D0E-43FE-B2B6-F3509441B921}" presName="connectorText" presStyleLbl="sibTrans2D1" presStyleIdx="1" presStyleCnt="5"/>
      <dgm:spPr/>
    </dgm:pt>
    <dgm:pt modelId="{A8D1325D-A38E-4EBD-A84B-6A7E23F0EE72}" type="pres">
      <dgm:prSet presAssocID="{76A2745C-A2E0-43EE-9066-5986FE5E40C3}" presName="node" presStyleLbl="node1" presStyleIdx="2" presStyleCnt="5">
        <dgm:presLayoutVars>
          <dgm:bulletEnabled val="1"/>
        </dgm:presLayoutVars>
      </dgm:prSet>
      <dgm:spPr/>
    </dgm:pt>
    <dgm:pt modelId="{FDD0879D-644A-4618-BCDE-8C040CE52211}" type="pres">
      <dgm:prSet presAssocID="{C526A76C-0805-4CC0-9B13-6F5E9DE7DD52}" presName="sibTrans" presStyleLbl="sibTrans2D1" presStyleIdx="2" presStyleCnt="5"/>
      <dgm:spPr/>
    </dgm:pt>
    <dgm:pt modelId="{459565A0-9A82-43AD-B72E-C316BA9EF8BE}" type="pres">
      <dgm:prSet presAssocID="{C526A76C-0805-4CC0-9B13-6F5E9DE7DD52}" presName="connectorText" presStyleLbl="sibTrans2D1" presStyleIdx="2" presStyleCnt="5"/>
      <dgm:spPr/>
    </dgm:pt>
    <dgm:pt modelId="{73B902C5-13C6-4C6A-9537-257B8959E16E}" type="pres">
      <dgm:prSet presAssocID="{9166BBAC-34AA-47DC-BD5B-D65E004EECAC}" presName="node" presStyleLbl="node1" presStyleIdx="3" presStyleCnt="5">
        <dgm:presLayoutVars>
          <dgm:bulletEnabled val="1"/>
        </dgm:presLayoutVars>
      </dgm:prSet>
      <dgm:spPr/>
    </dgm:pt>
    <dgm:pt modelId="{F6E3E674-31AA-4A10-BEB5-30B266439070}" type="pres">
      <dgm:prSet presAssocID="{68086FE8-D5F0-45C6-8968-5B467FCDDEB0}" presName="sibTrans" presStyleLbl="sibTrans2D1" presStyleIdx="3" presStyleCnt="5"/>
      <dgm:spPr/>
    </dgm:pt>
    <dgm:pt modelId="{457557F2-1794-446B-A556-ADE9DD300C15}" type="pres">
      <dgm:prSet presAssocID="{68086FE8-D5F0-45C6-8968-5B467FCDDEB0}" presName="connectorText" presStyleLbl="sibTrans2D1" presStyleIdx="3" presStyleCnt="5"/>
      <dgm:spPr/>
    </dgm:pt>
    <dgm:pt modelId="{641FB906-6D58-4A3B-8149-E2997B96C6F9}" type="pres">
      <dgm:prSet presAssocID="{9B7AF40B-F992-4D4D-A202-AF37B3F742B7}" presName="node" presStyleLbl="node1" presStyleIdx="4" presStyleCnt="5">
        <dgm:presLayoutVars>
          <dgm:bulletEnabled val="1"/>
        </dgm:presLayoutVars>
      </dgm:prSet>
      <dgm:spPr/>
    </dgm:pt>
    <dgm:pt modelId="{6AEE749B-CC0C-4CD4-A246-718DDF28F36C}" type="pres">
      <dgm:prSet presAssocID="{A7BA2BAA-14A7-4763-BE9B-37D52D39476D}" presName="sibTrans" presStyleLbl="sibTrans2D1" presStyleIdx="4" presStyleCnt="5"/>
      <dgm:spPr/>
    </dgm:pt>
    <dgm:pt modelId="{8407346F-BF8E-44D1-AB15-FDA30559BC9A}" type="pres">
      <dgm:prSet presAssocID="{A7BA2BAA-14A7-4763-BE9B-37D52D39476D}" presName="connectorText" presStyleLbl="sibTrans2D1" presStyleIdx="4" presStyleCnt="5"/>
      <dgm:spPr/>
    </dgm:pt>
  </dgm:ptLst>
  <dgm:cxnLst>
    <dgm:cxn modelId="{EAEC420A-1E0D-4E40-82B3-B4E7F880853C}" type="presOf" srcId="{68086FE8-D5F0-45C6-8968-5B467FCDDEB0}" destId="{457557F2-1794-446B-A556-ADE9DD300C15}" srcOrd="1" destOrd="0" presId="urn:microsoft.com/office/officeart/2005/8/layout/cycle2"/>
    <dgm:cxn modelId="{12F97510-523E-4601-8B80-7E4C5732FAC1}" srcId="{A49A3B15-4EE8-4385-B69D-73EDDC8DA8E6}" destId="{9B7AF40B-F992-4D4D-A202-AF37B3F742B7}" srcOrd="4" destOrd="0" parTransId="{F88B0388-55E1-4E38-A64A-E3451D8B7A4B}" sibTransId="{A7BA2BAA-14A7-4763-BE9B-37D52D39476D}"/>
    <dgm:cxn modelId="{2CB6761F-3A8C-453A-A0CB-447ABEA8E5F3}" type="presOf" srcId="{A7BA2BAA-14A7-4763-BE9B-37D52D39476D}" destId="{8407346F-BF8E-44D1-AB15-FDA30559BC9A}" srcOrd="1" destOrd="0" presId="urn:microsoft.com/office/officeart/2005/8/layout/cycle2"/>
    <dgm:cxn modelId="{8FC99325-CE54-44F8-A8FE-3A9B29FB10CD}" type="presOf" srcId="{C9BD9EFE-84F6-4D9C-943E-884178130BF8}" destId="{93AE6C35-18D8-4241-B38F-698D643F7A9F}" srcOrd="0" destOrd="0" presId="urn:microsoft.com/office/officeart/2005/8/layout/cycle2"/>
    <dgm:cxn modelId="{8138413B-5A28-4545-B957-9BA0724B1A5C}" srcId="{A49A3B15-4EE8-4385-B69D-73EDDC8DA8E6}" destId="{9166BBAC-34AA-47DC-BD5B-D65E004EECAC}" srcOrd="3" destOrd="0" parTransId="{D4A0D46F-D920-4E46-AA27-EDA9A01A1CD1}" sibTransId="{68086FE8-D5F0-45C6-8968-5B467FCDDEB0}"/>
    <dgm:cxn modelId="{CC87A460-B9EC-43DF-8815-3E16C68EC93F}" type="presOf" srcId="{9166BBAC-34AA-47DC-BD5B-D65E004EECAC}" destId="{73B902C5-13C6-4C6A-9537-257B8959E16E}" srcOrd="0" destOrd="0" presId="urn:microsoft.com/office/officeart/2005/8/layout/cycle2"/>
    <dgm:cxn modelId="{28EE5B53-9CCC-4C8C-8F51-48E4C98F6C65}" srcId="{A49A3B15-4EE8-4385-B69D-73EDDC8DA8E6}" destId="{9847C440-5A97-4C6B-95F2-1CFB8D5268DE}" srcOrd="0" destOrd="0" parTransId="{18E0B052-BCF2-4E40-9E28-59EF60E02949}" sibTransId="{C9BD9EFE-84F6-4D9C-943E-884178130BF8}"/>
    <dgm:cxn modelId="{617A8C56-4379-4652-80E5-402C4CC979D0}" type="presOf" srcId="{9847C440-5A97-4C6B-95F2-1CFB8D5268DE}" destId="{77039619-C183-4A5E-932B-081CF6EC6081}" srcOrd="0" destOrd="0" presId="urn:microsoft.com/office/officeart/2005/8/layout/cycle2"/>
    <dgm:cxn modelId="{82174E77-0A4C-4BAA-8255-28385B48486A}" type="presOf" srcId="{FF8EA5AD-8D0E-43FE-B2B6-F3509441B921}" destId="{1114D083-BB4C-45F4-984D-C72B6A9A4A6C}" srcOrd="0" destOrd="0" presId="urn:microsoft.com/office/officeart/2005/8/layout/cycle2"/>
    <dgm:cxn modelId="{B484217B-99D1-45E1-9BB9-6FAFB4BD05E3}" type="presOf" srcId="{FF8EA5AD-8D0E-43FE-B2B6-F3509441B921}" destId="{3D58144C-B6FC-4327-822F-64B621E5C0F1}" srcOrd="1" destOrd="0" presId="urn:microsoft.com/office/officeart/2005/8/layout/cycle2"/>
    <dgm:cxn modelId="{A4027283-E6C7-4163-8B40-927623938003}" type="presOf" srcId="{68086FE8-D5F0-45C6-8968-5B467FCDDEB0}" destId="{F6E3E674-31AA-4A10-BEB5-30B266439070}" srcOrd="0" destOrd="0" presId="urn:microsoft.com/office/officeart/2005/8/layout/cycle2"/>
    <dgm:cxn modelId="{80794C98-6F95-454F-923F-89BA7A5C6D72}" type="presOf" srcId="{9B7AF40B-F992-4D4D-A202-AF37B3F742B7}" destId="{641FB906-6D58-4A3B-8149-E2997B96C6F9}" srcOrd="0" destOrd="0" presId="urn:microsoft.com/office/officeart/2005/8/layout/cycle2"/>
    <dgm:cxn modelId="{D378F9AD-7B0D-41E6-A69A-CC47D2F77A64}" type="presOf" srcId="{99DDB276-54EF-493E-ABE7-C9139AB749EE}" destId="{1673FDA8-2F68-4C47-9287-80E8A431C219}" srcOrd="0" destOrd="0" presId="urn:microsoft.com/office/officeart/2005/8/layout/cycle2"/>
    <dgm:cxn modelId="{199CD5CE-082E-4BB5-B2D8-F7AD9B1D3324}" srcId="{A49A3B15-4EE8-4385-B69D-73EDDC8DA8E6}" destId="{76A2745C-A2E0-43EE-9066-5986FE5E40C3}" srcOrd="2" destOrd="0" parTransId="{038C59B0-AF91-408E-8605-BEE70B0C375A}" sibTransId="{C526A76C-0805-4CC0-9B13-6F5E9DE7DD52}"/>
    <dgm:cxn modelId="{ACC452D4-EE2D-4A39-9281-E8E6C9F17D83}" type="presOf" srcId="{C526A76C-0805-4CC0-9B13-6F5E9DE7DD52}" destId="{FDD0879D-644A-4618-BCDE-8C040CE52211}" srcOrd="0" destOrd="0" presId="urn:microsoft.com/office/officeart/2005/8/layout/cycle2"/>
    <dgm:cxn modelId="{9DB708DB-F371-416C-926F-5E3EAE1FAA18}" type="presOf" srcId="{C526A76C-0805-4CC0-9B13-6F5E9DE7DD52}" destId="{459565A0-9A82-43AD-B72E-C316BA9EF8BE}" srcOrd="1" destOrd="0" presId="urn:microsoft.com/office/officeart/2005/8/layout/cycle2"/>
    <dgm:cxn modelId="{D15815E4-6EAF-4BFD-B933-659269E3BB0B}" type="presOf" srcId="{C9BD9EFE-84F6-4D9C-943E-884178130BF8}" destId="{3D2F2B85-D369-45F8-AD1E-8EA1063C8D14}" srcOrd="1" destOrd="0" presId="urn:microsoft.com/office/officeart/2005/8/layout/cycle2"/>
    <dgm:cxn modelId="{A1FA95E7-8A97-430A-B17C-E4BC57376F29}" type="presOf" srcId="{A49A3B15-4EE8-4385-B69D-73EDDC8DA8E6}" destId="{90519726-EE57-4EE6-9D9B-6CA8F7274BCE}" srcOrd="0" destOrd="0" presId="urn:microsoft.com/office/officeart/2005/8/layout/cycle2"/>
    <dgm:cxn modelId="{C8169AF2-1F9F-4B5C-83FE-5CC3F4DF1ADE}" type="presOf" srcId="{A7BA2BAA-14A7-4763-BE9B-37D52D39476D}" destId="{6AEE749B-CC0C-4CD4-A246-718DDF28F36C}" srcOrd="0" destOrd="0" presId="urn:microsoft.com/office/officeart/2005/8/layout/cycle2"/>
    <dgm:cxn modelId="{852D36FA-D1EE-403F-B99C-696F797B2391}" type="presOf" srcId="{76A2745C-A2E0-43EE-9066-5986FE5E40C3}" destId="{A8D1325D-A38E-4EBD-A84B-6A7E23F0EE72}" srcOrd="0" destOrd="0" presId="urn:microsoft.com/office/officeart/2005/8/layout/cycle2"/>
    <dgm:cxn modelId="{6BBA93FF-9931-4288-9D80-A1F572696EB4}" srcId="{A49A3B15-4EE8-4385-B69D-73EDDC8DA8E6}" destId="{99DDB276-54EF-493E-ABE7-C9139AB749EE}" srcOrd="1" destOrd="0" parTransId="{ED8261E1-BE26-4235-B836-D1B2707BE4A4}" sibTransId="{FF8EA5AD-8D0E-43FE-B2B6-F3509441B921}"/>
    <dgm:cxn modelId="{E6002ECC-566B-4CAA-A426-CA2F176056DC}" type="presParOf" srcId="{90519726-EE57-4EE6-9D9B-6CA8F7274BCE}" destId="{77039619-C183-4A5E-932B-081CF6EC6081}" srcOrd="0" destOrd="0" presId="urn:microsoft.com/office/officeart/2005/8/layout/cycle2"/>
    <dgm:cxn modelId="{5E31241C-4794-4F46-800E-C0603EBF6CE3}" type="presParOf" srcId="{90519726-EE57-4EE6-9D9B-6CA8F7274BCE}" destId="{93AE6C35-18D8-4241-B38F-698D643F7A9F}" srcOrd="1" destOrd="0" presId="urn:microsoft.com/office/officeart/2005/8/layout/cycle2"/>
    <dgm:cxn modelId="{94080DD0-6DBB-4842-AA3C-19638C14A0D7}" type="presParOf" srcId="{93AE6C35-18D8-4241-B38F-698D643F7A9F}" destId="{3D2F2B85-D369-45F8-AD1E-8EA1063C8D14}" srcOrd="0" destOrd="0" presId="urn:microsoft.com/office/officeart/2005/8/layout/cycle2"/>
    <dgm:cxn modelId="{70021518-CBE2-43B4-96D0-3B9705BF8693}" type="presParOf" srcId="{90519726-EE57-4EE6-9D9B-6CA8F7274BCE}" destId="{1673FDA8-2F68-4C47-9287-80E8A431C219}" srcOrd="2" destOrd="0" presId="urn:microsoft.com/office/officeart/2005/8/layout/cycle2"/>
    <dgm:cxn modelId="{014B33A2-4B60-4B03-899B-16261C2C3C61}" type="presParOf" srcId="{90519726-EE57-4EE6-9D9B-6CA8F7274BCE}" destId="{1114D083-BB4C-45F4-984D-C72B6A9A4A6C}" srcOrd="3" destOrd="0" presId="urn:microsoft.com/office/officeart/2005/8/layout/cycle2"/>
    <dgm:cxn modelId="{7A128E42-D81C-4481-A0FD-F8508661746C}" type="presParOf" srcId="{1114D083-BB4C-45F4-984D-C72B6A9A4A6C}" destId="{3D58144C-B6FC-4327-822F-64B621E5C0F1}" srcOrd="0" destOrd="0" presId="urn:microsoft.com/office/officeart/2005/8/layout/cycle2"/>
    <dgm:cxn modelId="{08B497FF-C3A0-40EC-BE2D-AB50C1766D0D}" type="presParOf" srcId="{90519726-EE57-4EE6-9D9B-6CA8F7274BCE}" destId="{A8D1325D-A38E-4EBD-A84B-6A7E23F0EE72}" srcOrd="4" destOrd="0" presId="urn:microsoft.com/office/officeart/2005/8/layout/cycle2"/>
    <dgm:cxn modelId="{4100601F-2717-4CC0-B8CC-3B543566782E}" type="presParOf" srcId="{90519726-EE57-4EE6-9D9B-6CA8F7274BCE}" destId="{FDD0879D-644A-4618-BCDE-8C040CE52211}" srcOrd="5" destOrd="0" presId="urn:microsoft.com/office/officeart/2005/8/layout/cycle2"/>
    <dgm:cxn modelId="{1A5B881A-44DD-418A-91E3-21B822A496CE}" type="presParOf" srcId="{FDD0879D-644A-4618-BCDE-8C040CE52211}" destId="{459565A0-9A82-43AD-B72E-C316BA9EF8BE}" srcOrd="0" destOrd="0" presId="urn:microsoft.com/office/officeart/2005/8/layout/cycle2"/>
    <dgm:cxn modelId="{F3DD1342-28CC-4AED-B741-BE3E3FEFD14F}" type="presParOf" srcId="{90519726-EE57-4EE6-9D9B-6CA8F7274BCE}" destId="{73B902C5-13C6-4C6A-9537-257B8959E16E}" srcOrd="6" destOrd="0" presId="urn:microsoft.com/office/officeart/2005/8/layout/cycle2"/>
    <dgm:cxn modelId="{E746CFCA-0B33-4E1E-B6CF-AFB14B0C505B}" type="presParOf" srcId="{90519726-EE57-4EE6-9D9B-6CA8F7274BCE}" destId="{F6E3E674-31AA-4A10-BEB5-30B266439070}" srcOrd="7" destOrd="0" presId="urn:microsoft.com/office/officeart/2005/8/layout/cycle2"/>
    <dgm:cxn modelId="{D12CF79C-5A23-46DC-9833-B7F7AC0790DD}" type="presParOf" srcId="{F6E3E674-31AA-4A10-BEB5-30B266439070}" destId="{457557F2-1794-446B-A556-ADE9DD300C15}" srcOrd="0" destOrd="0" presId="urn:microsoft.com/office/officeart/2005/8/layout/cycle2"/>
    <dgm:cxn modelId="{5801FF4D-3C19-4466-A025-DBE10A1A81BD}" type="presParOf" srcId="{90519726-EE57-4EE6-9D9B-6CA8F7274BCE}" destId="{641FB906-6D58-4A3B-8149-E2997B96C6F9}" srcOrd="8" destOrd="0" presId="urn:microsoft.com/office/officeart/2005/8/layout/cycle2"/>
    <dgm:cxn modelId="{45132F9B-6CFF-45ED-A8BD-7D681A4DB982}" type="presParOf" srcId="{90519726-EE57-4EE6-9D9B-6CA8F7274BCE}" destId="{6AEE749B-CC0C-4CD4-A246-718DDF28F36C}" srcOrd="9" destOrd="0" presId="urn:microsoft.com/office/officeart/2005/8/layout/cycle2"/>
    <dgm:cxn modelId="{1CDDDB2C-AE5B-4F38-9124-EB04D471923F}" type="presParOf" srcId="{6AEE749B-CC0C-4CD4-A246-718DDF28F36C}" destId="{8407346F-BF8E-44D1-AB15-FDA30559BC9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49A3B15-4EE8-4385-B69D-73EDDC8DA8E6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9847C440-5A97-4C6B-95F2-1CFB8D5268DE}">
      <dgm:prSet/>
      <dgm:spPr>
        <a:solidFill>
          <a:srgbClr val="60A060"/>
        </a:solidFill>
        <a:ln>
          <a:solidFill>
            <a:srgbClr val="E3DED7"/>
          </a:solidFill>
        </a:ln>
      </dgm:spPr>
      <dgm:t>
        <a:bodyPr/>
        <a:lstStyle/>
        <a:p>
          <a:r>
            <a:rPr lang="hu-HU" dirty="0">
              <a:solidFill>
                <a:srgbClr val="E3DED7"/>
              </a:solidFill>
            </a:rPr>
            <a:t>Felszín alatti víz</a:t>
          </a:r>
        </a:p>
      </dgm:t>
    </dgm:pt>
    <dgm:pt modelId="{18E0B052-BCF2-4E40-9E28-59EF60E02949}" type="parTrans" cxnId="{28EE5B53-9CCC-4C8C-8F51-48E4C98F6C65}">
      <dgm:prSet/>
      <dgm:spPr/>
      <dgm:t>
        <a:bodyPr/>
        <a:lstStyle/>
        <a:p>
          <a:endParaRPr lang="hu-HU"/>
        </a:p>
      </dgm:t>
    </dgm:pt>
    <dgm:pt modelId="{C9BD9EFE-84F6-4D9C-943E-884178130BF8}" type="sibTrans" cxnId="{28EE5B53-9CCC-4C8C-8F51-48E4C98F6C65}">
      <dgm:prSet/>
      <dgm:spPr>
        <a:solidFill>
          <a:srgbClr val="8EAD7C"/>
        </a:solidFill>
      </dgm:spPr>
      <dgm:t>
        <a:bodyPr/>
        <a:lstStyle/>
        <a:p>
          <a:endParaRPr lang="hu-HU"/>
        </a:p>
      </dgm:t>
    </dgm:pt>
    <dgm:pt modelId="{99DDB276-54EF-493E-ABE7-C9139AB749EE}">
      <dgm:prSet/>
      <dgm:spPr>
        <a:solidFill>
          <a:srgbClr val="60A060"/>
        </a:solidFill>
        <a:ln>
          <a:solidFill>
            <a:srgbClr val="E3DED7"/>
          </a:solidFill>
        </a:ln>
      </dgm:spPr>
      <dgm:t>
        <a:bodyPr/>
        <a:lstStyle/>
        <a:p>
          <a:r>
            <a:rPr lang="hu-HU" dirty="0">
              <a:solidFill>
                <a:srgbClr val="E3DED7"/>
              </a:solidFill>
            </a:rPr>
            <a:t>Szivattyú</a:t>
          </a:r>
        </a:p>
      </dgm:t>
    </dgm:pt>
    <dgm:pt modelId="{ED8261E1-BE26-4235-B836-D1B2707BE4A4}" type="parTrans" cxnId="{6BBA93FF-9931-4288-9D80-A1F572696EB4}">
      <dgm:prSet/>
      <dgm:spPr/>
      <dgm:t>
        <a:bodyPr/>
        <a:lstStyle/>
        <a:p>
          <a:endParaRPr lang="hu-HU"/>
        </a:p>
      </dgm:t>
    </dgm:pt>
    <dgm:pt modelId="{FF8EA5AD-8D0E-43FE-B2B6-F3509441B921}" type="sibTrans" cxnId="{6BBA93FF-9931-4288-9D80-A1F572696EB4}">
      <dgm:prSet/>
      <dgm:spPr>
        <a:solidFill>
          <a:srgbClr val="8EAD7C"/>
        </a:solidFill>
      </dgm:spPr>
      <dgm:t>
        <a:bodyPr/>
        <a:lstStyle/>
        <a:p>
          <a:endParaRPr lang="hu-HU"/>
        </a:p>
      </dgm:t>
    </dgm:pt>
    <dgm:pt modelId="{76A2745C-A2E0-43EE-9066-5986FE5E40C3}">
      <dgm:prSet/>
      <dgm:spPr>
        <a:solidFill>
          <a:srgbClr val="60A060"/>
        </a:solidFill>
        <a:ln>
          <a:solidFill>
            <a:srgbClr val="E3DED7"/>
          </a:solidFill>
        </a:ln>
      </dgm:spPr>
      <dgm:t>
        <a:bodyPr/>
        <a:lstStyle/>
        <a:p>
          <a:r>
            <a:rPr lang="hu-HU" dirty="0" err="1">
              <a:solidFill>
                <a:srgbClr val="E3DED7"/>
              </a:solidFill>
            </a:rPr>
            <a:t>Turbima</a:t>
          </a:r>
          <a:endParaRPr lang="hu-HU" dirty="0">
            <a:solidFill>
              <a:srgbClr val="E3DED7"/>
            </a:solidFill>
          </a:endParaRPr>
        </a:p>
      </dgm:t>
    </dgm:pt>
    <dgm:pt modelId="{038C59B0-AF91-408E-8605-BEE70B0C375A}" type="parTrans" cxnId="{199CD5CE-082E-4BB5-B2D8-F7AD9B1D3324}">
      <dgm:prSet/>
      <dgm:spPr/>
      <dgm:t>
        <a:bodyPr/>
        <a:lstStyle/>
        <a:p>
          <a:endParaRPr lang="hu-HU"/>
        </a:p>
      </dgm:t>
    </dgm:pt>
    <dgm:pt modelId="{C526A76C-0805-4CC0-9B13-6F5E9DE7DD52}" type="sibTrans" cxnId="{199CD5CE-082E-4BB5-B2D8-F7AD9B1D3324}">
      <dgm:prSet/>
      <dgm:spPr>
        <a:solidFill>
          <a:srgbClr val="8EAD7C"/>
        </a:solidFill>
      </dgm:spPr>
      <dgm:t>
        <a:bodyPr/>
        <a:lstStyle/>
        <a:p>
          <a:endParaRPr lang="hu-HU"/>
        </a:p>
      </dgm:t>
    </dgm:pt>
    <dgm:pt modelId="{9166BBAC-34AA-47DC-BD5B-D65E004EECAC}">
      <dgm:prSet/>
      <dgm:spPr>
        <a:solidFill>
          <a:srgbClr val="60A060"/>
        </a:solidFill>
        <a:ln>
          <a:solidFill>
            <a:srgbClr val="E3DED7"/>
          </a:solidFill>
        </a:ln>
      </dgm:spPr>
      <dgm:t>
        <a:bodyPr/>
        <a:lstStyle/>
        <a:p>
          <a:r>
            <a:rPr lang="hu-HU" dirty="0">
              <a:solidFill>
                <a:srgbClr val="E3DED7"/>
              </a:solidFill>
            </a:rPr>
            <a:t>Hűtő egység</a:t>
          </a:r>
        </a:p>
      </dgm:t>
    </dgm:pt>
    <dgm:pt modelId="{D4A0D46F-D920-4E46-AA27-EDA9A01A1CD1}" type="parTrans" cxnId="{8138413B-5A28-4545-B957-9BA0724B1A5C}">
      <dgm:prSet/>
      <dgm:spPr/>
      <dgm:t>
        <a:bodyPr/>
        <a:lstStyle/>
        <a:p>
          <a:endParaRPr lang="hu-HU"/>
        </a:p>
      </dgm:t>
    </dgm:pt>
    <dgm:pt modelId="{68086FE8-D5F0-45C6-8968-5B467FCDDEB0}" type="sibTrans" cxnId="{8138413B-5A28-4545-B957-9BA0724B1A5C}">
      <dgm:prSet/>
      <dgm:spPr>
        <a:solidFill>
          <a:srgbClr val="8EAD7C"/>
        </a:solidFill>
      </dgm:spPr>
      <dgm:t>
        <a:bodyPr/>
        <a:lstStyle/>
        <a:p>
          <a:endParaRPr lang="hu-HU"/>
        </a:p>
      </dgm:t>
    </dgm:pt>
    <dgm:pt modelId="{9B7AF40B-F992-4D4D-A202-AF37B3F742B7}">
      <dgm:prSet/>
      <dgm:spPr>
        <a:solidFill>
          <a:srgbClr val="60A060"/>
        </a:solidFill>
        <a:ln>
          <a:solidFill>
            <a:srgbClr val="E3DED7"/>
          </a:solidFill>
        </a:ln>
      </dgm:spPr>
      <dgm:t>
        <a:bodyPr/>
        <a:lstStyle/>
        <a:p>
          <a:r>
            <a:rPr lang="hu-HU" dirty="0">
              <a:solidFill>
                <a:srgbClr val="E3DED7"/>
              </a:solidFill>
            </a:rPr>
            <a:t>Visszasajtoló</a:t>
          </a:r>
        </a:p>
      </dgm:t>
    </dgm:pt>
    <dgm:pt modelId="{F88B0388-55E1-4E38-A64A-E3451D8B7A4B}" type="parTrans" cxnId="{12F97510-523E-4601-8B80-7E4C5732FAC1}">
      <dgm:prSet/>
      <dgm:spPr/>
      <dgm:t>
        <a:bodyPr/>
        <a:lstStyle/>
        <a:p>
          <a:endParaRPr lang="hu-HU"/>
        </a:p>
      </dgm:t>
    </dgm:pt>
    <dgm:pt modelId="{A7BA2BAA-14A7-4763-BE9B-37D52D39476D}" type="sibTrans" cxnId="{12F97510-523E-4601-8B80-7E4C5732FAC1}">
      <dgm:prSet/>
      <dgm:spPr>
        <a:solidFill>
          <a:srgbClr val="8EAD7C"/>
        </a:solidFill>
      </dgm:spPr>
      <dgm:t>
        <a:bodyPr/>
        <a:lstStyle/>
        <a:p>
          <a:endParaRPr lang="hu-HU"/>
        </a:p>
      </dgm:t>
    </dgm:pt>
    <dgm:pt modelId="{90519726-EE57-4EE6-9D9B-6CA8F7274BCE}" type="pres">
      <dgm:prSet presAssocID="{A49A3B15-4EE8-4385-B69D-73EDDC8DA8E6}" presName="cycle" presStyleCnt="0">
        <dgm:presLayoutVars>
          <dgm:dir/>
          <dgm:resizeHandles val="exact"/>
        </dgm:presLayoutVars>
      </dgm:prSet>
      <dgm:spPr/>
    </dgm:pt>
    <dgm:pt modelId="{77039619-C183-4A5E-932B-081CF6EC6081}" type="pres">
      <dgm:prSet presAssocID="{9847C440-5A97-4C6B-95F2-1CFB8D5268DE}" presName="node" presStyleLbl="node1" presStyleIdx="0" presStyleCnt="5">
        <dgm:presLayoutVars>
          <dgm:bulletEnabled val="1"/>
        </dgm:presLayoutVars>
      </dgm:prSet>
      <dgm:spPr/>
    </dgm:pt>
    <dgm:pt modelId="{93AE6C35-18D8-4241-B38F-698D643F7A9F}" type="pres">
      <dgm:prSet presAssocID="{C9BD9EFE-84F6-4D9C-943E-884178130BF8}" presName="sibTrans" presStyleLbl="sibTrans2D1" presStyleIdx="0" presStyleCnt="5"/>
      <dgm:spPr/>
    </dgm:pt>
    <dgm:pt modelId="{3D2F2B85-D369-45F8-AD1E-8EA1063C8D14}" type="pres">
      <dgm:prSet presAssocID="{C9BD9EFE-84F6-4D9C-943E-884178130BF8}" presName="connectorText" presStyleLbl="sibTrans2D1" presStyleIdx="0" presStyleCnt="5"/>
      <dgm:spPr/>
    </dgm:pt>
    <dgm:pt modelId="{1673FDA8-2F68-4C47-9287-80E8A431C219}" type="pres">
      <dgm:prSet presAssocID="{99DDB276-54EF-493E-ABE7-C9139AB749EE}" presName="node" presStyleLbl="node1" presStyleIdx="1" presStyleCnt="5">
        <dgm:presLayoutVars>
          <dgm:bulletEnabled val="1"/>
        </dgm:presLayoutVars>
      </dgm:prSet>
      <dgm:spPr/>
    </dgm:pt>
    <dgm:pt modelId="{1114D083-BB4C-45F4-984D-C72B6A9A4A6C}" type="pres">
      <dgm:prSet presAssocID="{FF8EA5AD-8D0E-43FE-B2B6-F3509441B921}" presName="sibTrans" presStyleLbl="sibTrans2D1" presStyleIdx="1" presStyleCnt="5"/>
      <dgm:spPr/>
    </dgm:pt>
    <dgm:pt modelId="{3D58144C-B6FC-4327-822F-64B621E5C0F1}" type="pres">
      <dgm:prSet presAssocID="{FF8EA5AD-8D0E-43FE-B2B6-F3509441B921}" presName="connectorText" presStyleLbl="sibTrans2D1" presStyleIdx="1" presStyleCnt="5"/>
      <dgm:spPr/>
    </dgm:pt>
    <dgm:pt modelId="{A8D1325D-A38E-4EBD-A84B-6A7E23F0EE72}" type="pres">
      <dgm:prSet presAssocID="{76A2745C-A2E0-43EE-9066-5986FE5E40C3}" presName="node" presStyleLbl="node1" presStyleIdx="2" presStyleCnt="5">
        <dgm:presLayoutVars>
          <dgm:bulletEnabled val="1"/>
        </dgm:presLayoutVars>
      </dgm:prSet>
      <dgm:spPr/>
    </dgm:pt>
    <dgm:pt modelId="{FDD0879D-644A-4618-BCDE-8C040CE52211}" type="pres">
      <dgm:prSet presAssocID="{C526A76C-0805-4CC0-9B13-6F5E9DE7DD52}" presName="sibTrans" presStyleLbl="sibTrans2D1" presStyleIdx="2" presStyleCnt="5"/>
      <dgm:spPr/>
    </dgm:pt>
    <dgm:pt modelId="{459565A0-9A82-43AD-B72E-C316BA9EF8BE}" type="pres">
      <dgm:prSet presAssocID="{C526A76C-0805-4CC0-9B13-6F5E9DE7DD52}" presName="connectorText" presStyleLbl="sibTrans2D1" presStyleIdx="2" presStyleCnt="5"/>
      <dgm:spPr/>
    </dgm:pt>
    <dgm:pt modelId="{73B902C5-13C6-4C6A-9537-257B8959E16E}" type="pres">
      <dgm:prSet presAssocID="{9166BBAC-34AA-47DC-BD5B-D65E004EECAC}" presName="node" presStyleLbl="node1" presStyleIdx="3" presStyleCnt="5">
        <dgm:presLayoutVars>
          <dgm:bulletEnabled val="1"/>
        </dgm:presLayoutVars>
      </dgm:prSet>
      <dgm:spPr/>
    </dgm:pt>
    <dgm:pt modelId="{F6E3E674-31AA-4A10-BEB5-30B266439070}" type="pres">
      <dgm:prSet presAssocID="{68086FE8-D5F0-45C6-8968-5B467FCDDEB0}" presName="sibTrans" presStyleLbl="sibTrans2D1" presStyleIdx="3" presStyleCnt="5"/>
      <dgm:spPr/>
    </dgm:pt>
    <dgm:pt modelId="{457557F2-1794-446B-A556-ADE9DD300C15}" type="pres">
      <dgm:prSet presAssocID="{68086FE8-D5F0-45C6-8968-5B467FCDDEB0}" presName="connectorText" presStyleLbl="sibTrans2D1" presStyleIdx="3" presStyleCnt="5"/>
      <dgm:spPr/>
    </dgm:pt>
    <dgm:pt modelId="{641FB906-6D58-4A3B-8149-E2997B96C6F9}" type="pres">
      <dgm:prSet presAssocID="{9B7AF40B-F992-4D4D-A202-AF37B3F742B7}" presName="node" presStyleLbl="node1" presStyleIdx="4" presStyleCnt="5">
        <dgm:presLayoutVars>
          <dgm:bulletEnabled val="1"/>
        </dgm:presLayoutVars>
      </dgm:prSet>
      <dgm:spPr/>
    </dgm:pt>
    <dgm:pt modelId="{6AEE749B-CC0C-4CD4-A246-718DDF28F36C}" type="pres">
      <dgm:prSet presAssocID="{A7BA2BAA-14A7-4763-BE9B-37D52D39476D}" presName="sibTrans" presStyleLbl="sibTrans2D1" presStyleIdx="4" presStyleCnt="5"/>
      <dgm:spPr/>
    </dgm:pt>
    <dgm:pt modelId="{8407346F-BF8E-44D1-AB15-FDA30559BC9A}" type="pres">
      <dgm:prSet presAssocID="{A7BA2BAA-14A7-4763-BE9B-37D52D39476D}" presName="connectorText" presStyleLbl="sibTrans2D1" presStyleIdx="4" presStyleCnt="5"/>
      <dgm:spPr/>
    </dgm:pt>
  </dgm:ptLst>
  <dgm:cxnLst>
    <dgm:cxn modelId="{EAEC420A-1E0D-4E40-82B3-B4E7F880853C}" type="presOf" srcId="{68086FE8-D5F0-45C6-8968-5B467FCDDEB0}" destId="{457557F2-1794-446B-A556-ADE9DD300C15}" srcOrd="1" destOrd="0" presId="urn:microsoft.com/office/officeart/2005/8/layout/cycle2"/>
    <dgm:cxn modelId="{12F97510-523E-4601-8B80-7E4C5732FAC1}" srcId="{A49A3B15-4EE8-4385-B69D-73EDDC8DA8E6}" destId="{9B7AF40B-F992-4D4D-A202-AF37B3F742B7}" srcOrd="4" destOrd="0" parTransId="{F88B0388-55E1-4E38-A64A-E3451D8B7A4B}" sibTransId="{A7BA2BAA-14A7-4763-BE9B-37D52D39476D}"/>
    <dgm:cxn modelId="{2CB6761F-3A8C-453A-A0CB-447ABEA8E5F3}" type="presOf" srcId="{A7BA2BAA-14A7-4763-BE9B-37D52D39476D}" destId="{8407346F-BF8E-44D1-AB15-FDA30559BC9A}" srcOrd="1" destOrd="0" presId="urn:microsoft.com/office/officeart/2005/8/layout/cycle2"/>
    <dgm:cxn modelId="{8FC99325-CE54-44F8-A8FE-3A9B29FB10CD}" type="presOf" srcId="{C9BD9EFE-84F6-4D9C-943E-884178130BF8}" destId="{93AE6C35-18D8-4241-B38F-698D643F7A9F}" srcOrd="0" destOrd="0" presId="urn:microsoft.com/office/officeart/2005/8/layout/cycle2"/>
    <dgm:cxn modelId="{8138413B-5A28-4545-B957-9BA0724B1A5C}" srcId="{A49A3B15-4EE8-4385-B69D-73EDDC8DA8E6}" destId="{9166BBAC-34AA-47DC-BD5B-D65E004EECAC}" srcOrd="3" destOrd="0" parTransId="{D4A0D46F-D920-4E46-AA27-EDA9A01A1CD1}" sibTransId="{68086FE8-D5F0-45C6-8968-5B467FCDDEB0}"/>
    <dgm:cxn modelId="{CC87A460-B9EC-43DF-8815-3E16C68EC93F}" type="presOf" srcId="{9166BBAC-34AA-47DC-BD5B-D65E004EECAC}" destId="{73B902C5-13C6-4C6A-9537-257B8959E16E}" srcOrd="0" destOrd="0" presId="urn:microsoft.com/office/officeart/2005/8/layout/cycle2"/>
    <dgm:cxn modelId="{28EE5B53-9CCC-4C8C-8F51-48E4C98F6C65}" srcId="{A49A3B15-4EE8-4385-B69D-73EDDC8DA8E6}" destId="{9847C440-5A97-4C6B-95F2-1CFB8D5268DE}" srcOrd="0" destOrd="0" parTransId="{18E0B052-BCF2-4E40-9E28-59EF60E02949}" sibTransId="{C9BD9EFE-84F6-4D9C-943E-884178130BF8}"/>
    <dgm:cxn modelId="{617A8C56-4379-4652-80E5-402C4CC979D0}" type="presOf" srcId="{9847C440-5A97-4C6B-95F2-1CFB8D5268DE}" destId="{77039619-C183-4A5E-932B-081CF6EC6081}" srcOrd="0" destOrd="0" presId="urn:microsoft.com/office/officeart/2005/8/layout/cycle2"/>
    <dgm:cxn modelId="{82174E77-0A4C-4BAA-8255-28385B48486A}" type="presOf" srcId="{FF8EA5AD-8D0E-43FE-B2B6-F3509441B921}" destId="{1114D083-BB4C-45F4-984D-C72B6A9A4A6C}" srcOrd="0" destOrd="0" presId="urn:microsoft.com/office/officeart/2005/8/layout/cycle2"/>
    <dgm:cxn modelId="{B484217B-99D1-45E1-9BB9-6FAFB4BD05E3}" type="presOf" srcId="{FF8EA5AD-8D0E-43FE-B2B6-F3509441B921}" destId="{3D58144C-B6FC-4327-822F-64B621E5C0F1}" srcOrd="1" destOrd="0" presId="urn:microsoft.com/office/officeart/2005/8/layout/cycle2"/>
    <dgm:cxn modelId="{A4027283-E6C7-4163-8B40-927623938003}" type="presOf" srcId="{68086FE8-D5F0-45C6-8968-5B467FCDDEB0}" destId="{F6E3E674-31AA-4A10-BEB5-30B266439070}" srcOrd="0" destOrd="0" presId="urn:microsoft.com/office/officeart/2005/8/layout/cycle2"/>
    <dgm:cxn modelId="{80794C98-6F95-454F-923F-89BA7A5C6D72}" type="presOf" srcId="{9B7AF40B-F992-4D4D-A202-AF37B3F742B7}" destId="{641FB906-6D58-4A3B-8149-E2997B96C6F9}" srcOrd="0" destOrd="0" presId="urn:microsoft.com/office/officeart/2005/8/layout/cycle2"/>
    <dgm:cxn modelId="{D378F9AD-7B0D-41E6-A69A-CC47D2F77A64}" type="presOf" srcId="{99DDB276-54EF-493E-ABE7-C9139AB749EE}" destId="{1673FDA8-2F68-4C47-9287-80E8A431C219}" srcOrd="0" destOrd="0" presId="urn:microsoft.com/office/officeart/2005/8/layout/cycle2"/>
    <dgm:cxn modelId="{199CD5CE-082E-4BB5-B2D8-F7AD9B1D3324}" srcId="{A49A3B15-4EE8-4385-B69D-73EDDC8DA8E6}" destId="{76A2745C-A2E0-43EE-9066-5986FE5E40C3}" srcOrd="2" destOrd="0" parTransId="{038C59B0-AF91-408E-8605-BEE70B0C375A}" sibTransId="{C526A76C-0805-4CC0-9B13-6F5E9DE7DD52}"/>
    <dgm:cxn modelId="{ACC452D4-EE2D-4A39-9281-E8E6C9F17D83}" type="presOf" srcId="{C526A76C-0805-4CC0-9B13-6F5E9DE7DD52}" destId="{FDD0879D-644A-4618-BCDE-8C040CE52211}" srcOrd="0" destOrd="0" presId="urn:microsoft.com/office/officeart/2005/8/layout/cycle2"/>
    <dgm:cxn modelId="{9DB708DB-F371-416C-926F-5E3EAE1FAA18}" type="presOf" srcId="{C526A76C-0805-4CC0-9B13-6F5E9DE7DD52}" destId="{459565A0-9A82-43AD-B72E-C316BA9EF8BE}" srcOrd="1" destOrd="0" presId="urn:microsoft.com/office/officeart/2005/8/layout/cycle2"/>
    <dgm:cxn modelId="{D15815E4-6EAF-4BFD-B933-659269E3BB0B}" type="presOf" srcId="{C9BD9EFE-84F6-4D9C-943E-884178130BF8}" destId="{3D2F2B85-D369-45F8-AD1E-8EA1063C8D14}" srcOrd="1" destOrd="0" presId="urn:microsoft.com/office/officeart/2005/8/layout/cycle2"/>
    <dgm:cxn modelId="{A1FA95E7-8A97-430A-B17C-E4BC57376F29}" type="presOf" srcId="{A49A3B15-4EE8-4385-B69D-73EDDC8DA8E6}" destId="{90519726-EE57-4EE6-9D9B-6CA8F7274BCE}" srcOrd="0" destOrd="0" presId="urn:microsoft.com/office/officeart/2005/8/layout/cycle2"/>
    <dgm:cxn modelId="{C8169AF2-1F9F-4B5C-83FE-5CC3F4DF1ADE}" type="presOf" srcId="{A7BA2BAA-14A7-4763-BE9B-37D52D39476D}" destId="{6AEE749B-CC0C-4CD4-A246-718DDF28F36C}" srcOrd="0" destOrd="0" presId="urn:microsoft.com/office/officeart/2005/8/layout/cycle2"/>
    <dgm:cxn modelId="{852D36FA-D1EE-403F-B99C-696F797B2391}" type="presOf" srcId="{76A2745C-A2E0-43EE-9066-5986FE5E40C3}" destId="{A8D1325D-A38E-4EBD-A84B-6A7E23F0EE72}" srcOrd="0" destOrd="0" presId="urn:microsoft.com/office/officeart/2005/8/layout/cycle2"/>
    <dgm:cxn modelId="{6BBA93FF-9931-4288-9D80-A1F572696EB4}" srcId="{A49A3B15-4EE8-4385-B69D-73EDDC8DA8E6}" destId="{99DDB276-54EF-493E-ABE7-C9139AB749EE}" srcOrd="1" destOrd="0" parTransId="{ED8261E1-BE26-4235-B836-D1B2707BE4A4}" sibTransId="{FF8EA5AD-8D0E-43FE-B2B6-F3509441B921}"/>
    <dgm:cxn modelId="{E6002ECC-566B-4CAA-A426-CA2F176056DC}" type="presParOf" srcId="{90519726-EE57-4EE6-9D9B-6CA8F7274BCE}" destId="{77039619-C183-4A5E-932B-081CF6EC6081}" srcOrd="0" destOrd="0" presId="urn:microsoft.com/office/officeart/2005/8/layout/cycle2"/>
    <dgm:cxn modelId="{5E31241C-4794-4F46-800E-C0603EBF6CE3}" type="presParOf" srcId="{90519726-EE57-4EE6-9D9B-6CA8F7274BCE}" destId="{93AE6C35-18D8-4241-B38F-698D643F7A9F}" srcOrd="1" destOrd="0" presId="urn:microsoft.com/office/officeart/2005/8/layout/cycle2"/>
    <dgm:cxn modelId="{94080DD0-6DBB-4842-AA3C-19638C14A0D7}" type="presParOf" srcId="{93AE6C35-18D8-4241-B38F-698D643F7A9F}" destId="{3D2F2B85-D369-45F8-AD1E-8EA1063C8D14}" srcOrd="0" destOrd="0" presId="urn:microsoft.com/office/officeart/2005/8/layout/cycle2"/>
    <dgm:cxn modelId="{70021518-CBE2-43B4-96D0-3B9705BF8693}" type="presParOf" srcId="{90519726-EE57-4EE6-9D9B-6CA8F7274BCE}" destId="{1673FDA8-2F68-4C47-9287-80E8A431C219}" srcOrd="2" destOrd="0" presId="urn:microsoft.com/office/officeart/2005/8/layout/cycle2"/>
    <dgm:cxn modelId="{014B33A2-4B60-4B03-899B-16261C2C3C61}" type="presParOf" srcId="{90519726-EE57-4EE6-9D9B-6CA8F7274BCE}" destId="{1114D083-BB4C-45F4-984D-C72B6A9A4A6C}" srcOrd="3" destOrd="0" presId="urn:microsoft.com/office/officeart/2005/8/layout/cycle2"/>
    <dgm:cxn modelId="{7A128E42-D81C-4481-A0FD-F8508661746C}" type="presParOf" srcId="{1114D083-BB4C-45F4-984D-C72B6A9A4A6C}" destId="{3D58144C-B6FC-4327-822F-64B621E5C0F1}" srcOrd="0" destOrd="0" presId="urn:microsoft.com/office/officeart/2005/8/layout/cycle2"/>
    <dgm:cxn modelId="{08B497FF-C3A0-40EC-BE2D-AB50C1766D0D}" type="presParOf" srcId="{90519726-EE57-4EE6-9D9B-6CA8F7274BCE}" destId="{A8D1325D-A38E-4EBD-A84B-6A7E23F0EE72}" srcOrd="4" destOrd="0" presId="urn:microsoft.com/office/officeart/2005/8/layout/cycle2"/>
    <dgm:cxn modelId="{4100601F-2717-4CC0-B8CC-3B543566782E}" type="presParOf" srcId="{90519726-EE57-4EE6-9D9B-6CA8F7274BCE}" destId="{FDD0879D-644A-4618-BCDE-8C040CE52211}" srcOrd="5" destOrd="0" presId="urn:microsoft.com/office/officeart/2005/8/layout/cycle2"/>
    <dgm:cxn modelId="{1A5B881A-44DD-418A-91E3-21B822A496CE}" type="presParOf" srcId="{FDD0879D-644A-4618-BCDE-8C040CE52211}" destId="{459565A0-9A82-43AD-B72E-C316BA9EF8BE}" srcOrd="0" destOrd="0" presId="urn:microsoft.com/office/officeart/2005/8/layout/cycle2"/>
    <dgm:cxn modelId="{F3DD1342-28CC-4AED-B741-BE3E3FEFD14F}" type="presParOf" srcId="{90519726-EE57-4EE6-9D9B-6CA8F7274BCE}" destId="{73B902C5-13C6-4C6A-9537-257B8959E16E}" srcOrd="6" destOrd="0" presId="urn:microsoft.com/office/officeart/2005/8/layout/cycle2"/>
    <dgm:cxn modelId="{E746CFCA-0B33-4E1E-B6CF-AFB14B0C505B}" type="presParOf" srcId="{90519726-EE57-4EE6-9D9B-6CA8F7274BCE}" destId="{F6E3E674-31AA-4A10-BEB5-30B266439070}" srcOrd="7" destOrd="0" presId="urn:microsoft.com/office/officeart/2005/8/layout/cycle2"/>
    <dgm:cxn modelId="{D12CF79C-5A23-46DC-9833-B7F7AC0790DD}" type="presParOf" srcId="{F6E3E674-31AA-4A10-BEB5-30B266439070}" destId="{457557F2-1794-446B-A556-ADE9DD300C15}" srcOrd="0" destOrd="0" presId="urn:microsoft.com/office/officeart/2005/8/layout/cycle2"/>
    <dgm:cxn modelId="{5801FF4D-3C19-4466-A025-DBE10A1A81BD}" type="presParOf" srcId="{90519726-EE57-4EE6-9D9B-6CA8F7274BCE}" destId="{641FB906-6D58-4A3B-8149-E2997B96C6F9}" srcOrd="8" destOrd="0" presId="urn:microsoft.com/office/officeart/2005/8/layout/cycle2"/>
    <dgm:cxn modelId="{45132F9B-6CFF-45ED-A8BD-7D681A4DB982}" type="presParOf" srcId="{90519726-EE57-4EE6-9D9B-6CA8F7274BCE}" destId="{6AEE749B-CC0C-4CD4-A246-718DDF28F36C}" srcOrd="9" destOrd="0" presId="urn:microsoft.com/office/officeart/2005/8/layout/cycle2"/>
    <dgm:cxn modelId="{1CDDDB2C-AE5B-4F38-9124-EB04D471923F}" type="presParOf" srcId="{6AEE749B-CC0C-4CD4-A246-718DDF28F36C}" destId="{8407346F-BF8E-44D1-AB15-FDA30559BC9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49A3B15-4EE8-4385-B69D-73EDDC8DA8E6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9847C440-5A97-4C6B-95F2-1CFB8D5268DE}">
      <dgm:prSet/>
      <dgm:spPr>
        <a:solidFill>
          <a:srgbClr val="60A060"/>
        </a:solidFill>
        <a:ln>
          <a:solidFill>
            <a:srgbClr val="E3DED7"/>
          </a:solidFill>
        </a:ln>
      </dgm:spPr>
      <dgm:t>
        <a:bodyPr/>
        <a:lstStyle/>
        <a:p>
          <a:r>
            <a:rPr lang="hu-HU" dirty="0">
              <a:solidFill>
                <a:srgbClr val="E3DED7"/>
              </a:solidFill>
            </a:rPr>
            <a:t>Felszín alatti víz</a:t>
          </a:r>
        </a:p>
      </dgm:t>
    </dgm:pt>
    <dgm:pt modelId="{18E0B052-BCF2-4E40-9E28-59EF60E02949}" type="parTrans" cxnId="{28EE5B53-9CCC-4C8C-8F51-48E4C98F6C65}">
      <dgm:prSet/>
      <dgm:spPr/>
      <dgm:t>
        <a:bodyPr/>
        <a:lstStyle/>
        <a:p>
          <a:endParaRPr lang="hu-HU"/>
        </a:p>
      </dgm:t>
    </dgm:pt>
    <dgm:pt modelId="{C9BD9EFE-84F6-4D9C-943E-884178130BF8}" type="sibTrans" cxnId="{28EE5B53-9CCC-4C8C-8F51-48E4C98F6C65}">
      <dgm:prSet/>
      <dgm:spPr>
        <a:solidFill>
          <a:srgbClr val="8EAD7C"/>
        </a:solidFill>
      </dgm:spPr>
      <dgm:t>
        <a:bodyPr/>
        <a:lstStyle/>
        <a:p>
          <a:endParaRPr lang="hu-HU"/>
        </a:p>
      </dgm:t>
    </dgm:pt>
    <dgm:pt modelId="{99DDB276-54EF-493E-ABE7-C9139AB749EE}">
      <dgm:prSet/>
      <dgm:spPr>
        <a:solidFill>
          <a:srgbClr val="60A060"/>
        </a:solidFill>
        <a:ln>
          <a:solidFill>
            <a:srgbClr val="E3DED7"/>
          </a:solidFill>
        </a:ln>
      </dgm:spPr>
      <dgm:t>
        <a:bodyPr/>
        <a:lstStyle/>
        <a:p>
          <a:r>
            <a:rPr lang="hu-HU" dirty="0">
              <a:solidFill>
                <a:srgbClr val="E3DED7"/>
              </a:solidFill>
            </a:rPr>
            <a:t>Szivattyú</a:t>
          </a:r>
        </a:p>
      </dgm:t>
    </dgm:pt>
    <dgm:pt modelId="{ED8261E1-BE26-4235-B836-D1B2707BE4A4}" type="parTrans" cxnId="{6BBA93FF-9931-4288-9D80-A1F572696EB4}">
      <dgm:prSet/>
      <dgm:spPr/>
      <dgm:t>
        <a:bodyPr/>
        <a:lstStyle/>
        <a:p>
          <a:endParaRPr lang="hu-HU"/>
        </a:p>
      </dgm:t>
    </dgm:pt>
    <dgm:pt modelId="{FF8EA5AD-8D0E-43FE-B2B6-F3509441B921}" type="sibTrans" cxnId="{6BBA93FF-9931-4288-9D80-A1F572696EB4}">
      <dgm:prSet/>
      <dgm:spPr>
        <a:solidFill>
          <a:srgbClr val="8EAD7C"/>
        </a:solidFill>
      </dgm:spPr>
      <dgm:t>
        <a:bodyPr/>
        <a:lstStyle/>
        <a:p>
          <a:endParaRPr lang="hu-HU"/>
        </a:p>
      </dgm:t>
    </dgm:pt>
    <dgm:pt modelId="{76A2745C-A2E0-43EE-9066-5986FE5E40C3}">
      <dgm:prSet/>
      <dgm:spPr>
        <a:solidFill>
          <a:srgbClr val="60A060"/>
        </a:solidFill>
        <a:ln>
          <a:solidFill>
            <a:srgbClr val="E3DED7"/>
          </a:solidFill>
        </a:ln>
      </dgm:spPr>
      <dgm:t>
        <a:bodyPr/>
        <a:lstStyle/>
        <a:p>
          <a:r>
            <a:rPr lang="hu-HU" dirty="0" err="1">
              <a:solidFill>
                <a:srgbClr val="E3DED7"/>
              </a:solidFill>
            </a:rPr>
            <a:t>Turbima</a:t>
          </a:r>
          <a:endParaRPr lang="hu-HU" dirty="0">
            <a:solidFill>
              <a:srgbClr val="E3DED7"/>
            </a:solidFill>
          </a:endParaRPr>
        </a:p>
      </dgm:t>
    </dgm:pt>
    <dgm:pt modelId="{038C59B0-AF91-408E-8605-BEE70B0C375A}" type="parTrans" cxnId="{199CD5CE-082E-4BB5-B2D8-F7AD9B1D3324}">
      <dgm:prSet/>
      <dgm:spPr/>
      <dgm:t>
        <a:bodyPr/>
        <a:lstStyle/>
        <a:p>
          <a:endParaRPr lang="hu-HU"/>
        </a:p>
      </dgm:t>
    </dgm:pt>
    <dgm:pt modelId="{C526A76C-0805-4CC0-9B13-6F5E9DE7DD52}" type="sibTrans" cxnId="{199CD5CE-082E-4BB5-B2D8-F7AD9B1D3324}">
      <dgm:prSet/>
      <dgm:spPr>
        <a:solidFill>
          <a:srgbClr val="8EAD7C"/>
        </a:solidFill>
      </dgm:spPr>
      <dgm:t>
        <a:bodyPr/>
        <a:lstStyle/>
        <a:p>
          <a:endParaRPr lang="hu-HU"/>
        </a:p>
      </dgm:t>
    </dgm:pt>
    <dgm:pt modelId="{9166BBAC-34AA-47DC-BD5B-D65E004EECAC}">
      <dgm:prSet/>
      <dgm:spPr>
        <a:solidFill>
          <a:srgbClr val="60A060"/>
        </a:solidFill>
        <a:ln>
          <a:solidFill>
            <a:srgbClr val="E3DED7"/>
          </a:solidFill>
        </a:ln>
      </dgm:spPr>
      <dgm:t>
        <a:bodyPr/>
        <a:lstStyle/>
        <a:p>
          <a:r>
            <a:rPr lang="hu-HU" dirty="0">
              <a:solidFill>
                <a:srgbClr val="E3DED7"/>
              </a:solidFill>
            </a:rPr>
            <a:t>Hűtő egység</a:t>
          </a:r>
        </a:p>
      </dgm:t>
    </dgm:pt>
    <dgm:pt modelId="{D4A0D46F-D920-4E46-AA27-EDA9A01A1CD1}" type="parTrans" cxnId="{8138413B-5A28-4545-B957-9BA0724B1A5C}">
      <dgm:prSet/>
      <dgm:spPr/>
      <dgm:t>
        <a:bodyPr/>
        <a:lstStyle/>
        <a:p>
          <a:endParaRPr lang="hu-HU"/>
        </a:p>
      </dgm:t>
    </dgm:pt>
    <dgm:pt modelId="{68086FE8-D5F0-45C6-8968-5B467FCDDEB0}" type="sibTrans" cxnId="{8138413B-5A28-4545-B957-9BA0724B1A5C}">
      <dgm:prSet/>
      <dgm:spPr>
        <a:solidFill>
          <a:srgbClr val="8EAD7C"/>
        </a:solidFill>
      </dgm:spPr>
      <dgm:t>
        <a:bodyPr/>
        <a:lstStyle/>
        <a:p>
          <a:endParaRPr lang="hu-HU"/>
        </a:p>
      </dgm:t>
    </dgm:pt>
    <dgm:pt modelId="{9B7AF40B-F992-4D4D-A202-AF37B3F742B7}">
      <dgm:prSet/>
      <dgm:spPr>
        <a:solidFill>
          <a:srgbClr val="60A060"/>
        </a:solidFill>
        <a:ln>
          <a:solidFill>
            <a:srgbClr val="E3DED7"/>
          </a:solidFill>
        </a:ln>
      </dgm:spPr>
      <dgm:t>
        <a:bodyPr/>
        <a:lstStyle/>
        <a:p>
          <a:r>
            <a:rPr lang="hu-HU" dirty="0">
              <a:solidFill>
                <a:srgbClr val="E3DED7"/>
              </a:solidFill>
            </a:rPr>
            <a:t>Visszasajtoló</a:t>
          </a:r>
        </a:p>
      </dgm:t>
    </dgm:pt>
    <dgm:pt modelId="{F88B0388-55E1-4E38-A64A-E3451D8B7A4B}" type="parTrans" cxnId="{12F97510-523E-4601-8B80-7E4C5732FAC1}">
      <dgm:prSet/>
      <dgm:spPr/>
      <dgm:t>
        <a:bodyPr/>
        <a:lstStyle/>
        <a:p>
          <a:endParaRPr lang="hu-HU"/>
        </a:p>
      </dgm:t>
    </dgm:pt>
    <dgm:pt modelId="{A7BA2BAA-14A7-4763-BE9B-37D52D39476D}" type="sibTrans" cxnId="{12F97510-523E-4601-8B80-7E4C5732FAC1}">
      <dgm:prSet/>
      <dgm:spPr>
        <a:solidFill>
          <a:srgbClr val="8EAD7C"/>
        </a:solidFill>
      </dgm:spPr>
      <dgm:t>
        <a:bodyPr/>
        <a:lstStyle/>
        <a:p>
          <a:endParaRPr lang="hu-HU"/>
        </a:p>
      </dgm:t>
    </dgm:pt>
    <dgm:pt modelId="{90519726-EE57-4EE6-9D9B-6CA8F7274BCE}" type="pres">
      <dgm:prSet presAssocID="{A49A3B15-4EE8-4385-B69D-73EDDC8DA8E6}" presName="cycle" presStyleCnt="0">
        <dgm:presLayoutVars>
          <dgm:dir/>
          <dgm:resizeHandles val="exact"/>
        </dgm:presLayoutVars>
      </dgm:prSet>
      <dgm:spPr/>
    </dgm:pt>
    <dgm:pt modelId="{77039619-C183-4A5E-932B-081CF6EC6081}" type="pres">
      <dgm:prSet presAssocID="{9847C440-5A97-4C6B-95F2-1CFB8D5268DE}" presName="node" presStyleLbl="node1" presStyleIdx="0" presStyleCnt="5">
        <dgm:presLayoutVars>
          <dgm:bulletEnabled val="1"/>
        </dgm:presLayoutVars>
      </dgm:prSet>
      <dgm:spPr/>
    </dgm:pt>
    <dgm:pt modelId="{93AE6C35-18D8-4241-B38F-698D643F7A9F}" type="pres">
      <dgm:prSet presAssocID="{C9BD9EFE-84F6-4D9C-943E-884178130BF8}" presName="sibTrans" presStyleLbl="sibTrans2D1" presStyleIdx="0" presStyleCnt="5"/>
      <dgm:spPr/>
    </dgm:pt>
    <dgm:pt modelId="{3D2F2B85-D369-45F8-AD1E-8EA1063C8D14}" type="pres">
      <dgm:prSet presAssocID="{C9BD9EFE-84F6-4D9C-943E-884178130BF8}" presName="connectorText" presStyleLbl="sibTrans2D1" presStyleIdx="0" presStyleCnt="5"/>
      <dgm:spPr/>
    </dgm:pt>
    <dgm:pt modelId="{1673FDA8-2F68-4C47-9287-80E8A431C219}" type="pres">
      <dgm:prSet presAssocID="{99DDB276-54EF-493E-ABE7-C9139AB749EE}" presName="node" presStyleLbl="node1" presStyleIdx="1" presStyleCnt="5">
        <dgm:presLayoutVars>
          <dgm:bulletEnabled val="1"/>
        </dgm:presLayoutVars>
      </dgm:prSet>
      <dgm:spPr/>
    </dgm:pt>
    <dgm:pt modelId="{1114D083-BB4C-45F4-984D-C72B6A9A4A6C}" type="pres">
      <dgm:prSet presAssocID="{FF8EA5AD-8D0E-43FE-B2B6-F3509441B921}" presName="sibTrans" presStyleLbl="sibTrans2D1" presStyleIdx="1" presStyleCnt="5"/>
      <dgm:spPr/>
    </dgm:pt>
    <dgm:pt modelId="{3D58144C-B6FC-4327-822F-64B621E5C0F1}" type="pres">
      <dgm:prSet presAssocID="{FF8EA5AD-8D0E-43FE-B2B6-F3509441B921}" presName="connectorText" presStyleLbl="sibTrans2D1" presStyleIdx="1" presStyleCnt="5"/>
      <dgm:spPr/>
    </dgm:pt>
    <dgm:pt modelId="{A8D1325D-A38E-4EBD-A84B-6A7E23F0EE72}" type="pres">
      <dgm:prSet presAssocID="{76A2745C-A2E0-43EE-9066-5986FE5E40C3}" presName="node" presStyleLbl="node1" presStyleIdx="2" presStyleCnt="5">
        <dgm:presLayoutVars>
          <dgm:bulletEnabled val="1"/>
        </dgm:presLayoutVars>
      </dgm:prSet>
      <dgm:spPr/>
    </dgm:pt>
    <dgm:pt modelId="{FDD0879D-644A-4618-BCDE-8C040CE52211}" type="pres">
      <dgm:prSet presAssocID="{C526A76C-0805-4CC0-9B13-6F5E9DE7DD52}" presName="sibTrans" presStyleLbl="sibTrans2D1" presStyleIdx="2" presStyleCnt="5"/>
      <dgm:spPr/>
    </dgm:pt>
    <dgm:pt modelId="{459565A0-9A82-43AD-B72E-C316BA9EF8BE}" type="pres">
      <dgm:prSet presAssocID="{C526A76C-0805-4CC0-9B13-6F5E9DE7DD52}" presName="connectorText" presStyleLbl="sibTrans2D1" presStyleIdx="2" presStyleCnt="5"/>
      <dgm:spPr/>
    </dgm:pt>
    <dgm:pt modelId="{73B902C5-13C6-4C6A-9537-257B8959E16E}" type="pres">
      <dgm:prSet presAssocID="{9166BBAC-34AA-47DC-BD5B-D65E004EECAC}" presName="node" presStyleLbl="node1" presStyleIdx="3" presStyleCnt="5">
        <dgm:presLayoutVars>
          <dgm:bulletEnabled val="1"/>
        </dgm:presLayoutVars>
      </dgm:prSet>
      <dgm:spPr/>
    </dgm:pt>
    <dgm:pt modelId="{F6E3E674-31AA-4A10-BEB5-30B266439070}" type="pres">
      <dgm:prSet presAssocID="{68086FE8-D5F0-45C6-8968-5B467FCDDEB0}" presName="sibTrans" presStyleLbl="sibTrans2D1" presStyleIdx="3" presStyleCnt="5"/>
      <dgm:spPr/>
    </dgm:pt>
    <dgm:pt modelId="{457557F2-1794-446B-A556-ADE9DD300C15}" type="pres">
      <dgm:prSet presAssocID="{68086FE8-D5F0-45C6-8968-5B467FCDDEB0}" presName="connectorText" presStyleLbl="sibTrans2D1" presStyleIdx="3" presStyleCnt="5"/>
      <dgm:spPr/>
    </dgm:pt>
    <dgm:pt modelId="{641FB906-6D58-4A3B-8149-E2997B96C6F9}" type="pres">
      <dgm:prSet presAssocID="{9B7AF40B-F992-4D4D-A202-AF37B3F742B7}" presName="node" presStyleLbl="node1" presStyleIdx="4" presStyleCnt="5">
        <dgm:presLayoutVars>
          <dgm:bulletEnabled val="1"/>
        </dgm:presLayoutVars>
      </dgm:prSet>
      <dgm:spPr/>
    </dgm:pt>
    <dgm:pt modelId="{6AEE749B-CC0C-4CD4-A246-718DDF28F36C}" type="pres">
      <dgm:prSet presAssocID="{A7BA2BAA-14A7-4763-BE9B-37D52D39476D}" presName="sibTrans" presStyleLbl="sibTrans2D1" presStyleIdx="4" presStyleCnt="5"/>
      <dgm:spPr/>
    </dgm:pt>
    <dgm:pt modelId="{8407346F-BF8E-44D1-AB15-FDA30559BC9A}" type="pres">
      <dgm:prSet presAssocID="{A7BA2BAA-14A7-4763-BE9B-37D52D39476D}" presName="connectorText" presStyleLbl="sibTrans2D1" presStyleIdx="4" presStyleCnt="5"/>
      <dgm:spPr/>
    </dgm:pt>
  </dgm:ptLst>
  <dgm:cxnLst>
    <dgm:cxn modelId="{EAEC420A-1E0D-4E40-82B3-B4E7F880853C}" type="presOf" srcId="{68086FE8-D5F0-45C6-8968-5B467FCDDEB0}" destId="{457557F2-1794-446B-A556-ADE9DD300C15}" srcOrd="1" destOrd="0" presId="urn:microsoft.com/office/officeart/2005/8/layout/cycle2"/>
    <dgm:cxn modelId="{12F97510-523E-4601-8B80-7E4C5732FAC1}" srcId="{A49A3B15-4EE8-4385-B69D-73EDDC8DA8E6}" destId="{9B7AF40B-F992-4D4D-A202-AF37B3F742B7}" srcOrd="4" destOrd="0" parTransId="{F88B0388-55E1-4E38-A64A-E3451D8B7A4B}" sibTransId="{A7BA2BAA-14A7-4763-BE9B-37D52D39476D}"/>
    <dgm:cxn modelId="{2CB6761F-3A8C-453A-A0CB-447ABEA8E5F3}" type="presOf" srcId="{A7BA2BAA-14A7-4763-BE9B-37D52D39476D}" destId="{8407346F-BF8E-44D1-AB15-FDA30559BC9A}" srcOrd="1" destOrd="0" presId="urn:microsoft.com/office/officeart/2005/8/layout/cycle2"/>
    <dgm:cxn modelId="{8FC99325-CE54-44F8-A8FE-3A9B29FB10CD}" type="presOf" srcId="{C9BD9EFE-84F6-4D9C-943E-884178130BF8}" destId="{93AE6C35-18D8-4241-B38F-698D643F7A9F}" srcOrd="0" destOrd="0" presId="urn:microsoft.com/office/officeart/2005/8/layout/cycle2"/>
    <dgm:cxn modelId="{8138413B-5A28-4545-B957-9BA0724B1A5C}" srcId="{A49A3B15-4EE8-4385-B69D-73EDDC8DA8E6}" destId="{9166BBAC-34AA-47DC-BD5B-D65E004EECAC}" srcOrd="3" destOrd="0" parTransId="{D4A0D46F-D920-4E46-AA27-EDA9A01A1CD1}" sibTransId="{68086FE8-D5F0-45C6-8968-5B467FCDDEB0}"/>
    <dgm:cxn modelId="{CC87A460-B9EC-43DF-8815-3E16C68EC93F}" type="presOf" srcId="{9166BBAC-34AA-47DC-BD5B-D65E004EECAC}" destId="{73B902C5-13C6-4C6A-9537-257B8959E16E}" srcOrd="0" destOrd="0" presId="urn:microsoft.com/office/officeart/2005/8/layout/cycle2"/>
    <dgm:cxn modelId="{28EE5B53-9CCC-4C8C-8F51-48E4C98F6C65}" srcId="{A49A3B15-4EE8-4385-B69D-73EDDC8DA8E6}" destId="{9847C440-5A97-4C6B-95F2-1CFB8D5268DE}" srcOrd="0" destOrd="0" parTransId="{18E0B052-BCF2-4E40-9E28-59EF60E02949}" sibTransId="{C9BD9EFE-84F6-4D9C-943E-884178130BF8}"/>
    <dgm:cxn modelId="{617A8C56-4379-4652-80E5-402C4CC979D0}" type="presOf" srcId="{9847C440-5A97-4C6B-95F2-1CFB8D5268DE}" destId="{77039619-C183-4A5E-932B-081CF6EC6081}" srcOrd="0" destOrd="0" presId="urn:microsoft.com/office/officeart/2005/8/layout/cycle2"/>
    <dgm:cxn modelId="{82174E77-0A4C-4BAA-8255-28385B48486A}" type="presOf" srcId="{FF8EA5AD-8D0E-43FE-B2B6-F3509441B921}" destId="{1114D083-BB4C-45F4-984D-C72B6A9A4A6C}" srcOrd="0" destOrd="0" presId="urn:microsoft.com/office/officeart/2005/8/layout/cycle2"/>
    <dgm:cxn modelId="{B484217B-99D1-45E1-9BB9-6FAFB4BD05E3}" type="presOf" srcId="{FF8EA5AD-8D0E-43FE-B2B6-F3509441B921}" destId="{3D58144C-B6FC-4327-822F-64B621E5C0F1}" srcOrd="1" destOrd="0" presId="urn:microsoft.com/office/officeart/2005/8/layout/cycle2"/>
    <dgm:cxn modelId="{A4027283-E6C7-4163-8B40-927623938003}" type="presOf" srcId="{68086FE8-D5F0-45C6-8968-5B467FCDDEB0}" destId="{F6E3E674-31AA-4A10-BEB5-30B266439070}" srcOrd="0" destOrd="0" presId="urn:microsoft.com/office/officeart/2005/8/layout/cycle2"/>
    <dgm:cxn modelId="{80794C98-6F95-454F-923F-89BA7A5C6D72}" type="presOf" srcId="{9B7AF40B-F992-4D4D-A202-AF37B3F742B7}" destId="{641FB906-6D58-4A3B-8149-E2997B96C6F9}" srcOrd="0" destOrd="0" presId="urn:microsoft.com/office/officeart/2005/8/layout/cycle2"/>
    <dgm:cxn modelId="{D378F9AD-7B0D-41E6-A69A-CC47D2F77A64}" type="presOf" srcId="{99DDB276-54EF-493E-ABE7-C9139AB749EE}" destId="{1673FDA8-2F68-4C47-9287-80E8A431C219}" srcOrd="0" destOrd="0" presId="urn:microsoft.com/office/officeart/2005/8/layout/cycle2"/>
    <dgm:cxn modelId="{199CD5CE-082E-4BB5-B2D8-F7AD9B1D3324}" srcId="{A49A3B15-4EE8-4385-B69D-73EDDC8DA8E6}" destId="{76A2745C-A2E0-43EE-9066-5986FE5E40C3}" srcOrd="2" destOrd="0" parTransId="{038C59B0-AF91-408E-8605-BEE70B0C375A}" sibTransId="{C526A76C-0805-4CC0-9B13-6F5E9DE7DD52}"/>
    <dgm:cxn modelId="{ACC452D4-EE2D-4A39-9281-E8E6C9F17D83}" type="presOf" srcId="{C526A76C-0805-4CC0-9B13-6F5E9DE7DD52}" destId="{FDD0879D-644A-4618-BCDE-8C040CE52211}" srcOrd="0" destOrd="0" presId="urn:microsoft.com/office/officeart/2005/8/layout/cycle2"/>
    <dgm:cxn modelId="{9DB708DB-F371-416C-926F-5E3EAE1FAA18}" type="presOf" srcId="{C526A76C-0805-4CC0-9B13-6F5E9DE7DD52}" destId="{459565A0-9A82-43AD-B72E-C316BA9EF8BE}" srcOrd="1" destOrd="0" presId="urn:microsoft.com/office/officeart/2005/8/layout/cycle2"/>
    <dgm:cxn modelId="{D15815E4-6EAF-4BFD-B933-659269E3BB0B}" type="presOf" srcId="{C9BD9EFE-84F6-4D9C-943E-884178130BF8}" destId="{3D2F2B85-D369-45F8-AD1E-8EA1063C8D14}" srcOrd="1" destOrd="0" presId="urn:microsoft.com/office/officeart/2005/8/layout/cycle2"/>
    <dgm:cxn modelId="{A1FA95E7-8A97-430A-B17C-E4BC57376F29}" type="presOf" srcId="{A49A3B15-4EE8-4385-B69D-73EDDC8DA8E6}" destId="{90519726-EE57-4EE6-9D9B-6CA8F7274BCE}" srcOrd="0" destOrd="0" presId="urn:microsoft.com/office/officeart/2005/8/layout/cycle2"/>
    <dgm:cxn modelId="{C8169AF2-1F9F-4B5C-83FE-5CC3F4DF1ADE}" type="presOf" srcId="{A7BA2BAA-14A7-4763-BE9B-37D52D39476D}" destId="{6AEE749B-CC0C-4CD4-A246-718DDF28F36C}" srcOrd="0" destOrd="0" presId="urn:microsoft.com/office/officeart/2005/8/layout/cycle2"/>
    <dgm:cxn modelId="{852D36FA-D1EE-403F-B99C-696F797B2391}" type="presOf" srcId="{76A2745C-A2E0-43EE-9066-5986FE5E40C3}" destId="{A8D1325D-A38E-4EBD-A84B-6A7E23F0EE72}" srcOrd="0" destOrd="0" presId="urn:microsoft.com/office/officeart/2005/8/layout/cycle2"/>
    <dgm:cxn modelId="{6BBA93FF-9931-4288-9D80-A1F572696EB4}" srcId="{A49A3B15-4EE8-4385-B69D-73EDDC8DA8E6}" destId="{99DDB276-54EF-493E-ABE7-C9139AB749EE}" srcOrd="1" destOrd="0" parTransId="{ED8261E1-BE26-4235-B836-D1B2707BE4A4}" sibTransId="{FF8EA5AD-8D0E-43FE-B2B6-F3509441B921}"/>
    <dgm:cxn modelId="{E6002ECC-566B-4CAA-A426-CA2F176056DC}" type="presParOf" srcId="{90519726-EE57-4EE6-9D9B-6CA8F7274BCE}" destId="{77039619-C183-4A5E-932B-081CF6EC6081}" srcOrd="0" destOrd="0" presId="urn:microsoft.com/office/officeart/2005/8/layout/cycle2"/>
    <dgm:cxn modelId="{5E31241C-4794-4F46-800E-C0603EBF6CE3}" type="presParOf" srcId="{90519726-EE57-4EE6-9D9B-6CA8F7274BCE}" destId="{93AE6C35-18D8-4241-B38F-698D643F7A9F}" srcOrd="1" destOrd="0" presId="urn:microsoft.com/office/officeart/2005/8/layout/cycle2"/>
    <dgm:cxn modelId="{94080DD0-6DBB-4842-AA3C-19638C14A0D7}" type="presParOf" srcId="{93AE6C35-18D8-4241-B38F-698D643F7A9F}" destId="{3D2F2B85-D369-45F8-AD1E-8EA1063C8D14}" srcOrd="0" destOrd="0" presId="urn:microsoft.com/office/officeart/2005/8/layout/cycle2"/>
    <dgm:cxn modelId="{70021518-CBE2-43B4-96D0-3B9705BF8693}" type="presParOf" srcId="{90519726-EE57-4EE6-9D9B-6CA8F7274BCE}" destId="{1673FDA8-2F68-4C47-9287-80E8A431C219}" srcOrd="2" destOrd="0" presId="urn:microsoft.com/office/officeart/2005/8/layout/cycle2"/>
    <dgm:cxn modelId="{014B33A2-4B60-4B03-899B-16261C2C3C61}" type="presParOf" srcId="{90519726-EE57-4EE6-9D9B-6CA8F7274BCE}" destId="{1114D083-BB4C-45F4-984D-C72B6A9A4A6C}" srcOrd="3" destOrd="0" presId="urn:microsoft.com/office/officeart/2005/8/layout/cycle2"/>
    <dgm:cxn modelId="{7A128E42-D81C-4481-A0FD-F8508661746C}" type="presParOf" srcId="{1114D083-BB4C-45F4-984D-C72B6A9A4A6C}" destId="{3D58144C-B6FC-4327-822F-64B621E5C0F1}" srcOrd="0" destOrd="0" presId="urn:microsoft.com/office/officeart/2005/8/layout/cycle2"/>
    <dgm:cxn modelId="{08B497FF-C3A0-40EC-BE2D-AB50C1766D0D}" type="presParOf" srcId="{90519726-EE57-4EE6-9D9B-6CA8F7274BCE}" destId="{A8D1325D-A38E-4EBD-A84B-6A7E23F0EE72}" srcOrd="4" destOrd="0" presId="urn:microsoft.com/office/officeart/2005/8/layout/cycle2"/>
    <dgm:cxn modelId="{4100601F-2717-4CC0-B8CC-3B543566782E}" type="presParOf" srcId="{90519726-EE57-4EE6-9D9B-6CA8F7274BCE}" destId="{FDD0879D-644A-4618-BCDE-8C040CE52211}" srcOrd="5" destOrd="0" presId="urn:microsoft.com/office/officeart/2005/8/layout/cycle2"/>
    <dgm:cxn modelId="{1A5B881A-44DD-418A-91E3-21B822A496CE}" type="presParOf" srcId="{FDD0879D-644A-4618-BCDE-8C040CE52211}" destId="{459565A0-9A82-43AD-B72E-C316BA9EF8BE}" srcOrd="0" destOrd="0" presId="urn:microsoft.com/office/officeart/2005/8/layout/cycle2"/>
    <dgm:cxn modelId="{F3DD1342-28CC-4AED-B741-BE3E3FEFD14F}" type="presParOf" srcId="{90519726-EE57-4EE6-9D9B-6CA8F7274BCE}" destId="{73B902C5-13C6-4C6A-9537-257B8959E16E}" srcOrd="6" destOrd="0" presId="urn:microsoft.com/office/officeart/2005/8/layout/cycle2"/>
    <dgm:cxn modelId="{E746CFCA-0B33-4E1E-B6CF-AFB14B0C505B}" type="presParOf" srcId="{90519726-EE57-4EE6-9D9B-6CA8F7274BCE}" destId="{F6E3E674-31AA-4A10-BEB5-30B266439070}" srcOrd="7" destOrd="0" presId="urn:microsoft.com/office/officeart/2005/8/layout/cycle2"/>
    <dgm:cxn modelId="{D12CF79C-5A23-46DC-9833-B7F7AC0790DD}" type="presParOf" srcId="{F6E3E674-31AA-4A10-BEB5-30B266439070}" destId="{457557F2-1794-446B-A556-ADE9DD300C15}" srcOrd="0" destOrd="0" presId="urn:microsoft.com/office/officeart/2005/8/layout/cycle2"/>
    <dgm:cxn modelId="{5801FF4D-3C19-4466-A025-DBE10A1A81BD}" type="presParOf" srcId="{90519726-EE57-4EE6-9D9B-6CA8F7274BCE}" destId="{641FB906-6D58-4A3B-8149-E2997B96C6F9}" srcOrd="8" destOrd="0" presId="urn:microsoft.com/office/officeart/2005/8/layout/cycle2"/>
    <dgm:cxn modelId="{45132F9B-6CFF-45ED-A8BD-7D681A4DB982}" type="presParOf" srcId="{90519726-EE57-4EE6-9D9B-6CA8F7274BCE}" destId="{6AEE749B-CC0C-4CD4-A246-718DDF28F36C}" srcOrd="9" destOrd="0" presId="urn:microsoft.com/office/officeart/2005/8/layout/cycle2"/>
    <dgm:cxn modelId="{1CDDDB2C-AE5B-4F38-9124-EB04D471923F}" type="presParOf" srcId="{6AEE749B-CC0C-4CD4-A246-718DDF28F36C}" destId="{8407346F-BF8E-44D1-AB15-FDA30559BC9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49A3B15-4EE8-4385-B69D-73EDDC8DA8E6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9847C440-5A97-4C6B-95F2-1CFB8D5268DE}">
      <dgm:prSet/>
      <dgm:spPr>
        <a:solidFill>
          <a:srgbClr val="60A060"/>
        </a:solidFill>
        <a:ln>
          <a:solidFill>
            <a:srgbClr val="E3DED7"/>
          </a:solidFill>
        </a:ln>
      </dgm:spPr>
      <dgm:t>
        <a:bodyPr/>
        <a:lstStyle/>
        <a:p>
          <a:r>
            <a:rPr lang="hu-HU" dirty="0">
              <a:solidFill>
                <a:srgbClr val="E3DED7"/>
              </a:solidFill>
            </a:rPr>
            <a:t>Felszín alatti víz</a:t>
          </a:r>
        </a:p>
      </dgm:t>
    </dgm:pt>
    <dgm:pt modelId="{18E0B052-BCF2-4E40-9E28-59EF60E02949}" type="parTrans" cxnId="{28EE5B53-9CCC-4C8C-8F51-48E4C98F6C65}">
      <dgm:prSet/>
      <dgm:spPr/>
      <dgm:t>
        <a:bodyPr/>
        <a:lstStyle/>
        <a:p>
          <a:endParaRPr lang="hu-HU"/>
        </a:p>
      </dgm:t>
    </dgm:pt>
    <dgm:pt modelId="{C9BD9EFE-84F6-4D9C-943E-884178130BF8}" type="sibTrans" cxnId="{28EE5B53-9CCC-4C8C-8F51-48E4C98F6C65}">
      <dgm:prSet/>
      <dgm:spPr>
        <a:solidFill>
          <a:srgbClr val="8EAD7C"/>
        </a:solidFill>
      </dgm:spPr>
      <dgm:t>
        <a:bodyPr/>
        <a:lstStyle/>
        <a:p>
          <a:endParaRPr lang="hu-HU"/>
        </a:p>
      </dgm:t>
    </dgm:pt>
    <dgm:pt modelId="{99DDB276-54EF-493E-ABE7-C9139AB749EE}">
      <dgm:prSet/>
      <dgm:spPr>
        <a:solidFill>
          <a:srgbClr val="60A060"/>
        </a:solidFill>
        <a:ln>
          <a:solidFill>
            <a:srgbClr val="E3DED7"/>
          </a:solidFill>
        </a:ln>
      </dgm:spPr>
      <dgm:t>
        <a:bodyPr/>
        <a:lstStyle/>
        <a:p>
          <a:r>
            <a:rPr lang="hu-HU" dirty="0">
              <a:solidFill>
                <a:srgbClr val="E3DED7"/>
              </a:solidFill>
            </a:rPr>
            <a:t>Szivattyú</a:t>
          </a:r>
        </a:p>
      </dgm:t>
    </dgm:pt>
    <dgm:pt modelId="{ED8261E1-BE26-4235-B836-D1B2707BE4A4}" type="parTrans" cxnId="{6BBA93FF-9931-4288-9D80-A1F572696EB4}">
      <dgm:prSet/>
      <dgm:spPr/>
      <dgm:t>
        <a:bodyPr/>
        <a:lstStyle/>
        <a:p>
          <a:endParaRPr lang="hu-HU"/>
        </a:p>
      </dgm:t>
    </dgm:pt>
    <dgm:pt modelId="{FF8EA5AD-8D0E-43FE-B2B6-F3509441B921}" type="sibTrans" cxnId="{6BBA93FF-9931-4288-9D80-A1F572696EB4}">
      <dgm:prSet/>
      <dgm:spPr>
        <a:solidFill>
          <a:srgbClr val="8EAD7C"/>
        </a:solidFill>
      </dgm:spPr>
      <dgm:t>
        <a:bodyPr/>
        <a:lstStyle/>
        <a:p>
          <a:endParaRPr lang="hu-HU"/>
        </a:p>
      </dgm:t>
    </dgm:pt>
    <dgm:pt modelId="{76A2745C-A2E0-43EE-9066-5986FE5E40C3}">
      <dgm:prSet/>
      <dgm:spPr>
        <a:solidFill>
          <a:srgbClr val="60A060"/>
        </a:solidFill>
        <a:ln>
          <a:solidFill>
            <a:srgbClr val="E3DED7"/>
          </a:solidFill>
        </a:ln>
      </dgm:spPr>
      <dgm:t>
        <a:bodyPr/>
        <a:lstStyle/>
        <a:p>
          <a:r>
            <a:rPr lang="hu-HU" dirty="0">
              <a:solidFill>
                <a:srgbClr val="E3DED7"/>
              </a:solidFill>
            </a:rPr>
            <a:t>Turbina</a:t>
          </a:r>
        </a:p>
      </dgm:t>
    </dgm:pt>
    <dgm:pt modelId="{038C59B0-AF91-408E-8605-BEE70B0C375A}" type="parTrans" cxnId="{199CD5CE-082E-4BB5-B2D8-F7AD9B1D3324}">
      <dgm:prSet/>
      <dgm:spPr/>
      <dgm:t>
        <a:bodyPr/>
        <a:lstStyle/>
        <a:p>
          <a:endParaRPr lang="hu-HU"/>
        </a:p>
      </dgm:t>
    </dgm:pt>
    <dgm:pt modelId="{C526A76C-0805-4CC0-9B13-6F5E9DE7DD52}" type="sibTrans" cxnId="{199CD5CE-082E-4BB5-B2D8-F7AD9B1D3324}">
      <dgm:prSet/>
      <dgm:spPr>
        <a:solidFill>
          <a:srgbClr val="8EAD7C"/>
        </a:solidFill>
      </dgm:spPr>
      <dgm:t>
        <a:bodyPr/>
        <a:lstStyle/>
        <a:p>
          <a:endParaRPr lang="hu-HU"/>
        </a:p>
      </dgm:t>
    </dgm:pt>
    <dgm:pt modelId="{9166BBAC-34AA-47DC-BD5B-D65E004EECAC}">
      <dgm:prSet/>
      <dgm:spPr>
        <a:solidFill>
          <a:srgbClr val="60A060"/>
        </a:solidFill>
        <a:ln>
          <a:solidFill>
            <a:srgbClr val="E3DED7"/>
          </a:solidFill>
        </a:ln>
      </dgm:spPr>
      <dgm:t>
        <a:bodyPr/>
        <a:lstStyle/>
        <a:p>
          <a:r>
            <a:rPr lang="hu-HU" dirty="0">
              <a:solidFill>
                <a:srgbClr val="E3DED7"/>
              </a:solidFill>
            </a:rPr>
            <a:t>Hűtő egység</a:t>
          </a:r>
        </a:p>
      </dgm:t>
    </dgm:pt>
    <dgm:pt modelId="{D4A0D46F-D920-4E46-AA27-EDA9A01A1CD1}" type="parTrans" cxnId="{8138413B-5A28-4545-B957-9BA0724B1A5C}">
      <dgm:prSet/>
      <dgm:spPr/>
      <dgm:t>
        <a:bodyPr/>
        <a:lstStyle/>
        <a:p>
          <a:endParaRPr lang="hu-HU"/>
        </a:p>
      </dgm:t>
    </dgm:pt>
    <dgm:pt modelId="{68086FE8-D5F0-45C6-8968-5B467FCDDEB0}" type="sibTrans" cxnId="{8138413B-5A28-4545-B957-9BA0724B1A5C}">
      <dgm:prSet/>
      <dgm:spPr>
        <a:solidFill>
          <a:srgbClr val="8EAD7C"/>
        </a:solidFill>
      </dgm:spPr>
      <dgm:t>
        <a:bodyPr/>
        <a:lstStyle/>
        <a:p>
          <a:endParaRPr lang="hu-HU"/>
        </a:p>
      </dgm:t>
    </dgm:pt>
    <dgm:pt modelId="{9B7AF40B-F992-4D4D-A202-AF37B3F742B7}">
      <dgm:prSet/>
      <dgm:spPr>
        <a:solidFill>
          <a:srgbClr val="60A060"/>
        </a:solidFill>
        <a:ln>
          <a:solidFill>
            <a:srgbClr val="E3DED7"/>
          </a:solidFill>
        </a:ln>
      </dgm:spPr>
      <dgm:t>
        <a:bodyPr/>
        <a:lstStyle/>
        <a:p>
          <a:r>
            <a:rPr lang="hu-HU" dirty="0">
              <a:solidFill>
                <a:srgbClr val="E3DED7"/>
              </a:solidFill>
            </a:rPr>
            <a:t>Visszasajtoló</a:t>
          </a:r>
        </a:p>
      </dgm:t>
    </dgm:pt>
    <dgm:pt modelId="{F88B0388-55E1-4E38-A64A-E3451D8B7A4B}" type="parTrans" cxnId="{12F97510-523E-4601-8B80-7E4C5732FAC1}">
      <dgm:prSet/>
      <dgm:spPr/>
      <dgm:t>
        <a:bodyPr/>
        <a:lstStyle/>
        <a:p>
          <a:endParaRPr lang="hu-HU"/>
        </a:p>
      </dgm:t>
    </dgm:pt>
    <dgm:pt modelId="{A7BA2BAA-14A7-4763-BE9B-37D52D39476D}" type="sibTrans" cxnId="{12F97510-523E-4601-8B80-7E4C5732FAC1}">
      <dgm:prSet/>
      <dgm:spPr>
        <a:solidFill>
          <a:srgbClr val="8EAD7C"/>
        </a:solidFill>
      </dgm:spPr>
      <dgm:t>
        <a:bodyPr/>
        <a:lstStyle/>
        <a:p>
          <a:endParaRPr lang="hu-HU"/>
        </a:p>
      </dgm:t>
    </dgm:pt>
    <dgm:pt modelId="{90519726-EE57-4EE6-9D9B-6CA8F7274BCE}" type="pres">
      <dgm:prSet presAssocID="{A49A3B15-4EE8-4385-B69D-73EDDC8DA8E6}" presName="cycle" presStyleCnt="0">
        <dgm:presLayoutVars>
          <dgm:dir/>
          <dgm:resizeHandles val="exact"/>
        </dgm:presLayoutVars>
      </dgm:prSet>
      <dgm:spPr/>
    </dgm:pt>
    <dgm:pt modelId="{77039619-C183-4A5E-932B-081CF6EC6081}" type="pres">
      <dgm:prSet presAssocID="{9847C440-5A97-4C6B-95F2-1CFB8D5268DE}" presName="node" presStyleLbl="node1" presStyleIdx="0" presStyleCnt="5">
        <dgm:presLayoutVars>
          <dgm:bulletEnabled val="1"/>
        </dgm:presLayoutVars>
      </dgm:prSet>
      <dgm:spPr/>
    </dgm:pt>
    <dgm:pt modelId="{93AE6C35-18D8-4241-B38F-698D643F7A9F}" type="pres">
      <dgm:prSet presAssocID="{C9BD9EFE-84F6-4D9C-943E-884178130BF8}" presName="sibTrans" presStyleLbl="sibTrans2D1" presStyleIdx="0" presStyleCnt="5"/>
      <dgm:spPr/>
    </dgm:pt>
    <dgm:pt modelId="{3D2F2B85-D369-45F8-AD1E-8EA1063C8D14}" type="pres">
      <dgm:prSet presAssocID="{C9BD9EFE-84F6-4D9C-943E-884178130BF8}" presName="connectorText" presStyleLbl="sibTrans2D1" presStyleIdx="0" presStyleCnt="5"/>
      <dgm:spPr/>
    </dgm:pt>
    <dgm:pt modelId="{1673FDA8-2F68-4C47-9287-80E8A431C219}" type="pres">
      <dgm:prSet presAssocID="{99DDB276-54EF-493E-ABE7-C9139AB749EE}" presName="node" presStyleLbl="node1" presStyleIdx="1" presStyleCnt="5">
        <dgm:presLayoutVars>
          <dgm:bulletEnabled val="1"/>
        </dgm:presLayoutVars>
      </dgm:prSet>
      <dgm:spPr/>
    </dgm:pt>
    <dgm:pt modelId="{1114D083-BB4C-45F4-984D-C72B6A9A4A6C}" type="pres">
      <dgm:prSet presAssocID="{FF8EA5AD-8D0E-43FE-B2B6-F3509441B921}" presName="sibTrans" presStyleLbl="sibTrans2D1" presStyleIdx="1" presStyleCnt="5"/>
      <dgm:spPr/>
    </dgm:pt>
    <dgm:pt modelId="{3D58144C-B6FC-4327-822F-64B621E5C0F1}" type="pres">
      <dgm:prSet presAssocID="{FF8EA5AD-8D0E-43FE-B2B6-F3509441B921}" presName="connectorText" presStyleLbl="sibTrans2D1" presStyleIdx="1" presStyleCnt="5"/>
      <dgm:spPr/>
    </dgm:pt>
    <dgm:pt modelId="{A8D1325D-A38E-4EBD-A84B-6A7E23F0EE72}" type="pres">
      <dgm:prSet presAssocID="{76A2745C-A2E0-43EE-9066-5986FE5E40C3}" presName="node" presStyleLbl="node1" presStyleIdx="2" presStyleCnt="5">
        <dgm:presLayoutVars>
          <dgm:bulletEnabled val="1"/>
        </dgm:presLayoutVars>
      </dgm:prSet>
      <dgm:spPr/>
    </dgm:pt>
    <dgm:pt modelId="{FDD0879D-644A-4618-BCDE-8C040CE52211}" type="pres">
      <dgm:prSet presAssocID="{C526A76C-0805-4CC0-9B13-6F5E9DE7DD52}" presName="sibTrans" presStyleLbl="sibTrans2D1" presStyleIdx="2" presStyleCnt="5"/>
      <dgm:spPr/>
    </dgm:pt>
    <dgm:pt modelId="{459565A0-9A82-43AD-B72E-C316BA9EF8BE}" type="pres">
      <dgm:prSet presAssocID="{C526A76C-0805-4CC0-9B13-6F5E9DE7DD52}" presName="connectorText" presStyleLbl="sibTrans2D1" presStyleIdx="2" presStyleCnt="5"/>
      <dgm:spPr/>
    </dgm:pt>
    <dgm:pt modelId="{73B902C5-13C6-4C6A-9537-257B8959E16E}" type="pres">
      <dgm:prSet presAssocID="{9166BBAC-34AA-47DC-BD5B-D65E004EECAC}" presName="node" presStyleLbl="node1" presStyleIdx="3" presStyleCnt="5">
        <dgm:presLayoutVars>
          <dgm:bulletEnabled val="1"/>
        </dgm:presLayoutVars>
      </dgm:prSet>
      <dgm:spPr/>
    </dgm:pt>
    <dgm:pt modelId="{F6E3E674-31AA-4A10-BEB5-30B266439070}" type="pres">
      <dgm:prSet presAssocID="{68086FE8-D5F0-45C6-8968-5B467FCDDEB0}" presName="sibTrans" presStyleLbl="sibTrans2D1" presStyleIdx="3" presStyleCnt="5"/>
      <dgm:spPr/>
    </dgm:pt>
    <dgm:pt modelId="{457557F2-1794-446B-A556-ADE9DD300C15}" type="pres">
      <dgm:prSet presAssocID="{68086FE8-D5F0-45C6-8968-5B467FCDDEB0}" presName="connectorText" presStyleLbl="sibTrans2D1" presStyleIdx="3" presStyleCnt="5"/>
      <dgm:spPr/>
    </dgm:pt>
    <dgm:pt modelId="{641FB906-6D58-4A3B-8149-E2997B96C6F9}" type="pres">
      <dgm:prSet presAssocID="{9B7AF40B-F992-4D4D-A202-AF37B3F742B7}" presName="node" presStyleLbl="node1" presStyleIdx="4" presStyleCnt="5">
        <dgm:presLayoutVars>
          <dgm:bulletEnabled val="1"/>
        </dgm:presLayoutVars>
      </dgm:prSet>
      <dgm:spPr/>
    </dgm:pt>
    <dgm:pt modelId="{6AEE749B-CC0C-4CD4-A246-718DDF28F36C}" type="pres">
      <dgm:prSet presAssocID="{A7BA2BAA-14A7-4763-BE9B-37D52D39476D}" presName="sibTrans" presStyleLbl="sibTrans2D1" presStyleIdx="4" presStyleCnt="5"/>
      <dgm:spPr/>
    </dgm:pt>
    <dgm:pt modelId="{8407346F-BF8E-44D1-AB15-FDA30559BC9A}" type="pres">
      <dgm:prSet presAssocID="{A7BA2BAA-14A7-4763-BE9B-37D52D39476D}" presName="connectorText" presStyleLbl="sibTrans2D1" presStyleIdx="4" presStyleCnt="5"/>
      <dgm:spPr/>
    </dgm:pt>
  </dgm:ptLst>
  <dgm:cxnLst>
    <dgm:cxn modelId="{EAEC420A-1E0D-4E40-82B3-B4E7F880853C}" type="presOf" srcId="{68086FE8-D5F0-45C6-8968-5B467FCDDEB0}" destId="{457557F2-1794-446B-A556-ADE9DD300C15}" srcOrd="1" destOrd="0" presId="urn:microsoft.com/office/officeart/2005/8/layout/cycle2"/>
    <dgm:cxn modelId="{12F97510-523E-4601-8B80-7E4C5732FAC1}" srcId="{A49A3B15-4EE8-4385-B69D-73EDDC8DA8E6}" destId="{9B7AF40B-F992-4D4D-A202-AF37B3F742B7}" srcOrd="4" destOrd="0" parTransId="{F88B0388-55E1-4E38-A64A-E3451D8B7A4B}" sibTransId="{A7BA2BAA-14A7-4763-BE9B-37D52D39476D}"/>
    <dgm:cxn modelId="{2CB6761F-3A8C-453A-A0CB-447ABEA8E5F3}" type="presOf" srcId="{A7BA2BAA-14A7-4763-BE9B-37D52D39476D}" destId="{8407346F-BF8E-44D1-AB15-FDA30559BC9A}" srcOrd="1" destOrd="0" presId="urn:microsoft.com/office/officeart/2005/8/layout/cycle2"/>
    <dgm:cxn modelId="{8FC99325-CE54-44F8-A8FE-3A9B29FB10CD}" type="presOf" srcId="{C9BD9EFE-84F6-4D9C-943E-884178130BF8}" destId="{93AE6C35-18D8-4241-B38F-698D643F7A9F}" srcOrd="0" destOrd="0" presId="urn:microsoft.com/office/officeart/2005/8/layout/cycle2"/>
    <dgm:cxn modelId="{8138413B-5A28-4545-B957-9BA0724B1A5C}" srcId="{A49A3B15-4EE8-4385-B69D-73EDDC8DA8E6}" destId="{9166BBAC-34AA-47DC-BD5B-D65E004EECAC}" srcOrd="3" destOrd="0" parTransId="{D4A0D46F-D920-4E46-AA27-EDA9A01A1CD1}" sibTransId="{68086FE8-D5F0-45C6-8968-5B467FCDDEB0}"/>
    <dgm:cxn modelId="{CC87A460-B9EC-43DF-8815-3E16C68EC93F}" type="presOf" srcId="{9166BBAC-34AA-47DC-BD5B-D65E004EECAC}" destId="{73B902C5-13C6-4C6A-9537-257B8959E16E}" srcOrd="0" destOrd="0" presId="urn:microsoft.com/office/officeart/2005/8/layout/cycle2"/>
    <dgm:cxn modelId="{28EE5B53-9CCC-4C8C-8F51-48E4C98F6C65}" srcId="{A49A3B15-4EE8-4385-B69D-73EDDC8DA8E6}" destId="{9847C440-5A97-4C6B-95F2-1CFB8D5268DE}" srcOrd="0" destOrd="0" parTransId="{18E0B052-BCF2-4E40-9E28-59EF60E02949}" sibTransId="{C9BD9EFE-84F6-4D9C-943E-884178130BF8}"/>
    <dgm:cxn modelId="{617A8C56-4379-4652-80E5-402C4CC979D0}" type="presOf" srcId="{9847C440-5A97-4C6B-95F2-1CFB8D5268DE}" destId="{77039619-C183-4A5E-932B-081CF6EC6081}" srcOrd="0" destOrd="0" presId="urn:microsoft.com/office/officeart/2005/8/layout/cycle2"/>
    <dgm:cxn modelId="{82174E77-0A4C-4BAA-8255-28385B48486A}" type="presOf" srcId="{FF8EA5AD-8D0E-43FE-B2B6-F3509441B921}" destId="{1114D083-BB4C-45F4-984D-C72B6A9A4A6C}" srcOrd="0" destOrd="0" presId="urn:microsoft.com/office/officeart/2005/8/layout/cycle2"/>
    <dgm:cxn modelId="{B484217B-99D1-45E1-9BB9-6FAFB4BD05E3}" type="presOf" srcId="{FF8EA5AD-8D0E-43FE-B2B6-F3509441B921}" destId="{3D58144C-B6FC-4327-822F-64B621E5C0F1}" srcOrd="1" destOrd="0" presId="urn:microsoft.com/office/officeart/2005/8/layout/cycle2"/>
    <dgm:cxn modelId="{A4027283-E6C7-4163-8B40-927623938003}" type="presOf" srcId="{68086FE8-D5F0-45C6-8968-5B467FCDDEB0}" destId="{F6E3E674-31AA-4A10-BEB5-30B266439070}" srcOrd="0" destOrd="0" presId="urn:microsoft.com/office/officeart/2005/8/layout/cycle2"/>
    <dgm:cxn modelId="{80794C98-6F95-454F-923F-89BA7A5C6D72}" type="presOf" srcId="{9B7AF40B-F992-4D4D-A202-AF37B3F742B7}" destId="{641FB906-6D58-4A3B-8149-E2997B96C6F9}" srcOrd="0" destOrd="0" presId="urn:microsoft.com/office/officeart/2005/8/layout/cycle2"/>
    <dgm:cxn modelId="{D378F9AD-7B0D-41E6-A69A-CC47D2F77A64}" type="presOf" srcId="{99DDB276-54EF-493E-ABE7-C9139AB749EE}" destId="{1673FDA8-2F68-4C47-9287-80E8A431C219}" srcOrd="0" destOrd="0" presId="urn:microsoft.com/office/officeart/2005/8/layout/cycle2"/>
    <dgm:cxn modelId="{199CD5CE-082E-4BB5-B2D8-F7AD9B1D3324}" srcId="{A49A3B15-4EE8-4385-B69D-73EDDC8DA8E6}" destId="{76A2745C-A2E0-43EE-9066-5986FE5E40C3}" srcOrd="2" destOrd="0" parTransId="{038C59B0-AF91-408E-8605-BEE70B0C375A}" sibTransId="{C526A76C-0805-4CC0-9B13-6F5E9DE7DD52}"/>
    <dgm:cxn modelId="{ACC452D4-EE2D-4A39-9281-E8E6C9F17D83}" type="presOf" srcId="{C526A76C-0805-4CC0-9B13-6F5E9DE7DD52}" destId="{FDD0879D-644A-4618-BCDE-8C040CE52211}" srcOrd="0" destOrd="0" presId="urn:microsoft.com/office/officeart/2005/8/layout/cycle2"/>
    <dgm:cxn modelId="{9DB708DB-F371-416C-926F-5E3EAE1FAA18}" type="presOf" srcId="{C526A76C-0805-4CC0-9B13-6F5E9DE7DD52}" destId="{459565A0-9A82-43AD-B72E-C316BA9EF8BE}" srcOrd="1" destOrd="0" presId="urn:microsoft.com/office/officeart/2005/8/layout/cycle2"/>
    <dgm:cxn modelId="{D15815E4-6EAF-4BFD-B933-659269E3BB0B}" type="presOf" srcId="{C9BD9EFE-84F6-4D9C-943E-884178130BF8}" destId="{3D2F2B85-D369-45F8-AD1E-8EA1063C8D14}" srcOrd="1" destOrd="0" presId="urn:microsoft.com/office/officeart/2005/8/layout/cycle2"/>
    <dgm:cxn modelId="{A1FA95E7-8A97-430A-B17C-E4BC57376F29}" type="presOf" srcId="{A49A3B15-4EE8-4385-B69D-73EDDC8DA8E6}" destId="{90519726-EE57-4EE6-9D9B-6CA8F7274BCE}" srcOrd="0" destOrd="0" presId="urn:microsoft.com/office/officeart/2005/8/layout/cycle2"/>
    <dgm:cxn modelId="{C8169AF2-1F9F-4B5C-83FE-5CC3F4DF1ADE}" type="presOf" srcId="{A7BA2BAA-14A7-4763-BE9B-37D52D39476D}" destId="{6AEE749B-CC0C-4CD4-A246-718DDF28F36C}" srcOrd="0" destOrd="0" presId="urn:microsoft.com/office/officeart/2005/8/layout/cycle2"/>
    <dgm:cxn modelId="{852D36FA-D1EE-403F-B99C-696F797B2391}" type="presOf" srcId="{76A2745C-A2E0-43EE-9066-5986FE5E40C3}" destId="{A8D1325D-A38E-4EBD-A84B-6A7E23F0EE72}" srcOrd="0" destOrd="0" presId="urn:microsoft.com/office/officeart/2005/8/layout/cycle2"/>
    <dgm:cxn modelId="{6BBA93FF-9931-4288-9D80-A1F572696EB4}" srcId="{A49A3B15-4EE8-4385-B69D-73EDDC8DA8E6}" destId="{99DDB276-54EF-493E-ABE7-C9139AB749EE}" srcOrd="1" destOrd="0" parTransId="{ED8261E1-BE26-4235-B836-D1B2707BE4A4}" sibTransId="{FF8EA5AD-8D0E-43FE-B2B6-F3509441B921}"/>
    <dgm:cxn modelId="{E6002ECC-566B-4CAA-A426-CA2F176056DC}" type="presParOf" srcId="{90519726-EE57-4EE6-9D9B-6CA8F7274BCE}" destId="{77039619-C183-4A5E-932B-081CF6EC6081}" srcOrd="0" destOrd="0" presId="urn:microsoft.com/office/officeart/2005/8/layout/cycle2"/>
    <dgm:cxn modelId="{5E31241C-4794-4F46-800E-C0603EBF6CE3}" type="presParOf" srcId="{90519726-EE57-4EE6-9D9B-6CA8F7274BCE}" destId="{93AE6C35-18D8-4241-B38F-698D643F7A9F}" srcOrd="1" destOrd="0" presId="urn:microsoft.com/office/officeart/2005/8/layout/cycle2"/>
    <dgm:cxn modelId="{94080DD0-6DBB-4842-AA3C-19638C14A0D7}" type="presParOf" srcId="{93AE6C35-18D8-4241-B38F-698D643F7A9F}" destId="{3D2F2B85-D369-45F8-AD1E-8EA1063C8D14}" srcOrd="0" destOrd="0" presId="urn:microsoft.com/office/officeart/2005/8/layout/cycle2"/>
    <dgm:cxn modelId="{70021518-CBE2-43B4-96D0-3B9705BF8693}" type="presParOf" srcId="{90519726-EE57-4EE6-9D9B-6CA8F7274BCE}" destId="{1673FDA8-2F68-4C47-9287-80E8A431C219}" srcOrd="2" destOrd="0" presId="urn:microsoft.com/office/officeart/2005/8/layout/cycle2"/>
    <dgm:cxn modelId="{014B33A2-4B60-4B03-899B-16261C2C3C61}" type="presParOf" srcId="{90519726-EE57-4EE6-9D9B-6CA8F7274BCE}" destId="{1114D083-BB4C-45F4-984D-C72B6A9A4A6C}" srcOrd="3" destOrd="0" presId="urn:microsoft.com/office/officeart/2005/8/layout/cycle2"/>
    <dgm:cxn modelId="{7A128E42-D81C-4481-A0FD-F8508661746C}" type="presParOf" srcId="{1114D083-BB4C-45F4-984D-C72B6A9A4A6C}" destId="{3D58144C-B6FC-4327-822F-64B621E5C0F1}" srcOrd="0" destOrd="0" presId="urn:microsoft.com/office/officeart/2005/8/layout/cycle2"/>
    <dgm:cxn modelId="{08B497FF-C3A0-40EC-BE2D-AB50C1766D0D}" type="presParOf" srcId="{90519726-EE57-4EE6-9D9B-6CA8F7274BCE}" destId="{A8D1325D-A38E-4EBD-A84B-6A7E23F0EE72}" srcOrd="4" destOrd="0" presId="urn:microsoft.com/office/officeart/2005/8/layout/cycle2"/>
    <dgm:cxn modelId="{4100601F-2717-4CC0-B8CC-3B543566782E}" type="presParOf" srcId="{90519726-EE57-4EE6-9D9B-6CA8F7274BCE}" destId="{FDD0879D-644A-4618-BCDE-8C040CE52211}" srcOrd="5" destOrd="0" presId="urn:microsoft.com/office/officeart/2005/8/layout/cycle2"/>
    <dgm:cxn modelId="{1A5B881A-44DD-418A-91E3-21B822A496CE}" type="presParOf" srcId="{FDD0879D-644A-4618-BCDE-8C040CE52211}" destId="{459565A0-9A82-43AD-B72E-C316BA9EF8BE}" srcOrd="0" destOrd="0" presId="urn:microsoft.com/office/officeart/2005/8/layout/cycle2"/>
    <dgm:cxn modelId="{F3DD1342-28CC-4AED-B741-BE3E3FEFD14F}" type="presParOf" srcId="{90519726-EE57-4EE6-9D9B-6CA8F7274BCE}" destId="{73B902C5-13C6-4C6A-9537-257B8959E16E}" srcOrd="6" destOrd="0" presId="urn:microsoft.com/office/officeart/2005/8/layout/cycle2"/>
    <dgm:cxn modelId="{E746CFCA-0B33-4E1E-B6CF-AFB14B0C505B}" type="presParOf" srcId="{90519726-EE57-4EE6-9D9B-6CA8F7274BCE}" destId="{F6E3E674-31AA-4A10-BEB5-30B266439070}" srcOrd="7" destOrd="0" presId="urn:microsoft.com/office/officeart/2005/8/layout/cycle2"/>
    <dgm:cxn modelId="{D12CF79C-5A23-46DC-9833-B7F7AC0790DD}" type="presParOf" srcId="{F6E3E674-31AA-4A10-BEB5-30B266439070}" destId="{457557F2-1794-446B-A556-ADE9DD300C15}" srcOrd="0" destOrd="0" presId="urn:microsoft.com/office/officeart/2005/8/layout/cycle2"/>
    <dgm:cxn modelId="{5801FF4D-3C19-4466-A025-DBE10A1A81BD}" type="presParOf" srcId="{90519726-EE57-4EE6-9D9B-6CA8F7274BCE}" destId="{641FB906-6D58-4A3B-8149-E2997B96C6F9}" srcOrd="8" destOrd="0" presId="urn:microsoft.com/office/officeart/2005/8/layout/cycle2"/>
    <dgm:cxn modelId="{45132F9B-6CFF-45ED-A8BD-7D681A4DB982}" type="presParOf" srcId="{90519726-EE57-4EE6-9D9B-6CA8F7274BCE}" destId="{6AEE749B-CC0C-4CD4-A246-718DDF28F36C}" srcOrd="9" destOrd="0" presId="urn:microsoft.com/office/officeart/2005/8/layout/cycle2"/>
    <dgm:cxn modelId="{1CDDDB2C-AE5B-4F38-9124-EB04D471923F}" type="presParOf" srcId="{6AEE749B-CC0C-4CD4-A246-718DDF28F36C}" destId="{8407346F-BF8E-44D1-AB15-FDA30559BC9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039619-C183-4A5E-932B-081CF6EC6081}">
      <dsp:nvSpPr>
        <dsp:cNvPr id="0" name=""/>
        <dsp:cNvSpPr/>
      </dsp:nvSpPr>
      <dsp:spPr>
        <a:xfrm>
          <a:off x="5268524" y="2903"/>
          <a:ext cx="2042301" cy="2042301"/>
        </a:xfrm>
        <a:prstGeom prst="ellipse">
          <a:avLst/>
        </a:prstGeom>
        <a:solidFill>
          <a:srgbClr val="60A060"/>
        </a:solidFill>
        <a:ln w="12700" cap="flat" cmpd="sng" algn="ctr">
          <a:solidFill>
            <a:srgbClr val="E3DE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 dirty="0">
              <a:solidFill>
                <a:srgbClr val="E3DED7"/>
              </a:solidFill>
            </a:rPr>
            <a:t>Felszín alatti víz</a:t>
          </a:r>
        </a:p>
      </dsp:txBody>
      <dsp:txXfrm>
        <a:off x="5567612" y="301991"/>
        <a:ext cx="1444125" cy="1444125"/>
      </dsp:txXfrm>
    </dsp:sp>
    <dsp:sp modelId="{93AE6C35-18D8-4241-B38F-698D643F7A9F}">
      <dsp:nvSpPr>
        <dsp:cNvPr id="0" name=""/>
        <dsp:cNvSpPr/>
      </dsp:nvSpPr>
      <dsp:spPr>
        <a:xfrm rot="2160000">
          <a:off x="7246384" y="1571889"/>
          <a:ext cx="543348" cy="689276"/>
        </a:xfrm>
        <a:prstGeom prst="rightArrow">
          <a:avLst>
            <a:gd name="adj1" fmla="val 60000"/>
            <a:gd name="adj2" fmla="val 50000"/>
          </a:avLst>
        </a:prstGeom>
        <a:solidFill>
          <a:srgbClr val="8EAD7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700" kern="1200"/>
        </a:p>
      </dsp:txBody>
      <dsp:txXfrm>
        <a:off x="7261949" y="1661838"/>
        <a:ext cx="380344" cy="413566"/>
      </dsp:txXfrm>
    </dsp:sp>
    <dsp:sp modelId="{1673FDA8-2F68-4C47-9287-80E8A431C219}">
      <dsp:nvSpPr>
        <dsp:cNvPr id="0" name=""/>
        <dsp:cNvSpPr/>
      </dsp:nvSpPr>
      <dsp:spPr>
        <a:xfrm>
          <a:off x="7750173" y="1805927"/>
          <a:ext cx="2042301" cy="2042301"/>
        </a:xfrm>
        <a:prstGeom prst="ellipse">
          <a:avLst/>
        </a:prstGeom>
        <a:solidFill>
          <a:srgbClr val="60A060"/>
        </a:solidFill>
        <a:ln w="12700" cap="flat" cmpd="sng" algn="ctr">
          <a:solidFill>
            <a:srgbClr val="E3DE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 dirty="0">
              <a:solidFill>
                <a:srgbClr val="E3DED7"/>
              </a:solidFill>
            </a:rPr>
            <a:t>Szivattyú</a:t>
          </a:r>
        </a:p>
      </dsp:txBody>
      <dsp:txXfrm>
        <a:off x="8049261" y="2105015"/>
        <a:ext cx="1444125" cy="1444125"/>
      </dsp:txXfrm>
    </dsp:sp>
    <dsp:sp modelId="{1114D083-BB4C-45F4-984D-C72B6A9A4A6C}">
      <dsp:nvSpPr>
        <dsp:cNvPr id="0" name=""/>
        <dsp:cNvSpPr/>
      </dsp:nvSpPr>
      <dsp:spPr>
        <a:xfrm rot="6480000">
          <a:off x="8030449" y="3926491"/>
          <a:ext cx="543348" cy="689276"/>
        </a:xfrm>
        <a:prstGeom prst="rightArrow">
          <a:avLst>
            <a:gd name="adj1" fmla="val 60000"/>
            <a:gd name="adj2" fmla="val 50000"/>
          </a:avLst>
        </a:prstGeom>
        <a:solidFill>
          <a:srgbClr val="8EAD7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700" kern="1200"/>
        </a:p>
      </dsp:txBody>
      <dsp:txXfrm rot="10800000">
        <a:off x="8137137" y="3986833"/>
        <a:ext cx="380344" cy="413566"/>
      </dsp:txXfrm>
    </dsp:sp>
    <dsp:sp modelId="{A8D1325D-A38E-4EBD-A84B-6A7E23F0EE72}">
      <dsp:nvSpPr>
        <dsp:cNvPr id="0" name=""/>
        <dsp:cNvSpPr/>
      </dsp:nvSpPr>
      <dsp:spPr>
        <a:xfrm>
          <a:off x="6802267" y="4723281"/>
          <a:ext cx="2042301" cy="2042301"/>
        </a:xfrm>
        <a:prstGeom prst="ellipse">
          <a:avLst/>
        </a:prstGeom>
        <a:solidFill>
          <a:srgbClr val="60A060"/>
        </a:solidFill>
        <a:ln w="12700" cap="flat" cmpd="sng" algn="ctr">
          <a:solidFill>
            <a:srgbClr val="E3DE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 dirty="0">
              <a:solidFill>
                <a:srgbClr val="E3DED7"/>
              </a:solidFill>
            </a:rPr>
            <a:t>Turbina</a:t>
          </a:r>
        </a:p>
      </dsp:txBody>
      <dsp:txXfrm>
        <a:off x="7101355" y="5022369"/>
        <a:ext cx="1444125" cy="1444125"/>
      </dsp:txXfrm>
    </dsp:sp>
    <dsp:sp modelId="{FDD0879D-644A-4618-BCDE-8C040CE52211}">
      <dsp:nvSpPr>
        <dsp:cNvPr id="0" name=""/>
        <dsp:cNvSpPr/>
      </dsp:nvSpPr>
      <dsp:spPr>
        <a:xfrm rot="10800000">
          <a:off x="6033378" y="5399793"/>
          <a:ext cx="543348" cy="689276"/>
        </a:xfrm>
        <a:prstGeom prst="rightArrow">
          <a:avLst>
            <a:gd name="adj1" fmla="val 60000"/>
            <a:gd name="adj2" fmla="val 50000"/>
          </a:avLst>
        </a:prstGeom>
        <a:solidFill>
          <a:srgbClr val="8EAD7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700" kern="1200"/>
        </a:p>
      </dsp:txBody>
      <dsp:txXfrm rot="10800000">
        <a:off x="6196382" y="5537648"/>
        <a:ext cx="380344" cy="413566"/>
      </dsp:txXfrm>
    </dsp:sp>
    <dsp:sp modelId="{73B902C5-13C6-4C6A-9537-257B8959E16E}">
      <dsp:nvSpPr>
        <dsp:cNvPr id="0" name=""/>
        <dsp:cNvSpPr/>
      </dsp:nvSpPr>
      <dsp:spPr>
        <a:xfrm>
          <a:off x="3734780" y="4723281"/>
          <a:ext cx="2042301" cy="2042301"/>
        </a:xfrm>
        <a:prstGeom prst="ellipse">
          <a:avLst/>
        </a:prstGeom>
        <a:solidFill>
          <a:srgbClr val="60A060"/>
        </a:solidFill>
        <a:ln w="12700" cap="flat" cmpd="sng" algn="ctr">
          <a:solidFill>
            <a:srgbClr val="E3DE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 dirty="0">
              <a:solidFill>
                <a:srgbClr val="E3DED7"/>
              </a:solidFill>
            </a:rPr>
            <a:t>Hűtő egység</a:t>
          </a:r>
        </a:p>
      </dsp:txBody>
      <dsp:txXfrm>
        <a:off x="4033868" y="5022369"/>
        <a:ext cx="1444125" cy="1444125"/>
      </dsp:txXfrm>
    </dsp:sp>
    <dsp:sp modelId="{F6E3E674-31AA-4A10-BEB5-30B266439070}">
      <dsp:nvSpPr>
        <dsp:cNvPr id="0" name=""/>
        <dsp:cNvSpPr/>
      </dsp:nvSpPr>
      <dsp:spPr>
        <a:xfrm rot="15120000">
          <a:off x="4015056" y="3955742"/>
          <a:ext cx="543348" cy="689276"/>
        </a:xfrm>
        <a:prstGeom prst="rightArrow">
          <a:avLst>
            <a:gd name="adj1" fmla="val 60000"/>
            <a:gd name="adj2" fmla="val 50000"/>
          </a:avLst>
        </a:prstGeom>
        <a:solidFill>
          <a:srgbClr val="8EAD7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700" kern="1200"/>
        </a:p>
      </dsp:txBody>
      <dsp:txXfrm rot="10800000">
        <a:off x="4121744" y="4171110"/>
        <a:ext cx="380344" cy="413566"/>
      </dsp:txXfrm>
    </dsp:sp>
    <dsp:sp modelId="{641FB906-6D58-4A3B-8149-E2997B96C6F9}">
      <dsp:nvSpPr>
        <dsp:cNvPr id="0" name=""/>
        <dsp:cNvSpPr/>
      </dsp:nvSpPr>
      <dsp:spPr>
        <a:xfrm>
          <a:off x="2786874" y="1805927"/>
          <a:ext cx="2042301" cy="2042301"/>
        </a:xfrm>
        <a:prstGeom prst="ellipse">
          <a:avLst/>
        </a:prstGeom>
        <a:solidFill>
          <a:srgbClr val="60A060"/>
        </a:solidFill>
        <a:ln w="12700" cap="flat" cmpd="sng" algn="ctr">
          <a:solidFill>
            <a:srgbClr val="E3DE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100" kern="1200" dirty="0">
              <a:solidFill>
                <a:srgbClr val="E3DED7"/>
              </a:solidFill>
            </a:rPr>
            <a:t>Visszasajtoló</a:t>
          </a:r>
        </a:p>
      </dsp:txBody>
      <dsp:txXfrm>
        <a:off x="3085962" y="2105015"/>
        <a:ext cx="1444125" cy="1444125"/>
      </dsp:txXfrm>
    </dsp:sp>
    <dsp:sp modelId="{6AEE749B-CC0C-4CD4-A246-718DDF28F36C}">
      <dsp:nvSpPr>
        <dsp:cNvPr id="0" name=""/>
        <dsp:cNvSpPr/>
      </dsp:nvSpPr>
      <dsp:spPr>
        <a:xfrm rot="19440000">
          <a:off x="4764735" y="1589967"/>
          <a:ext cx="543348" cy="689276"/>
        </a:xfrm>
        <a:prstGeom prst="rightArrow">
          <a:avLst>
            <a:gd name="adj1" fmla="val 60000"/>
            <a:gd name="adj2" fmla="val 50000"/>
          </a:avLst>
        </a:prstGeom>
        <a:solidFill>
          <a:srgbClr val="8EAD7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700" kern="1200"/>
        </a:p>
      </dsp:txBody>
      <dsp:txXfrm>
        <a:off x="4780300" y="1775728"/>
        <a:ext cx="380344" cy="41356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039619-C183-4A5E-932B-081CF6EC6081}">
      <dsp:nvSpPr>
        <dsp:cNvPr id="0" name=""/>
        <dsp:cNvSpPr/>
      </dsp:nvSpPr>
      <dsp:spPr>
        <a:xfrm>
          <a:off x="4892691" y="557"/>
          <a:ext cx="1975452" cy="1975452"/>
        </a:xfrm>
        <a:prstGeom prst="ellipse">
          <a:avLst/>
        </a:prstGeom>
        <a:solidFill>
          <a:srgbClr val="60A060"/>
        </a:solidFill>
        <a:ln w="12700" cap="flat" cmpd="sng" algn="ctr">
          <a:solidFill>
            <a:srgbClr val="E3DE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>
              <a:solidFill>
                <a:srgbClr val="E3DED7"/>
              </a:solidFill>
            </a:rPr>
            <a:t>Felszín alatti víz</a:t>
          </a:r>
        </a:p>
      </dsp:txBody>
      <dsp:txXfrm>
        <a:off x="5181989" y="289855"/>
        <a:ext cx="1396856" cy="1396856"/>
      </dsp:txXfrm>
    </dsp:sp>
    <dsp:sp modelId="{93AE6C35-18D8-4241-B38F-698D643F7A9F}">
      <dsp:nvSpPr>
        <dsp:cNvPr id="0" name=""/>
        <dsp:cNvSpPr/>
      </dsp:nvSpPr>
      <dsp:spPr>
        <a:xfrm rot="2160000">
          <a:off x="6805592" y="1517695"/>
          <a:ext cx="524650" cy="666715"/>
        </a:xfrm>
        <a:prstGeom prst="rightArrow">
          <a:avLst>
            <a:gd name="adj1" fmla="val 60000"/>
            <a:gd name="adj2" fmla="val 50000"/>
          </a:avLst>
        </a:prstGeom>
        <a:solidFill>
          <a:srgbClr val="8EAD7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600" kern="1200"/>
        </a:p>
      </dsp:txBody>
      <dsp:txXfrm>
        <a:off x="6820622" y="1604781"/>
        <a:ext cx="367255" cy="400029"/>
      </dsp:txXfrm>
    </dsp:sp>
    <dsp:sp modelId="{1673FDA8-2F68-4C47-9287-80E8A431C219}">
      <dsp:nvSpPr>
        <dsp:cNvPr id="0" name=""/>
        <dsp:cNvSpPr/>
      </dsp:nvSpPr>
      <dsp:spPr>
        <a:xfrm>
          <a:off x="7291716" y="1743551"/>
          <a:ext cx="1975452" cy="1975452"/>
        </a:xfrm>
        <a:prstGeom prst="ellipse">
          <a:avLst/>
        </a:prstGeom>
        <a:solidFill>
          <a:srgbClr val="60A060"/>
        </a:solidFill>
        <a:ln w="12700" cap="flat" cmpd="sng" algn="ctr">
          <a:solidFill>
            <a:srgbClr val="E3DE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>
              <a:solidFill>
                <a:srgbClr val="E3DED7"/>
              </a:solidFill>
            </a:rPr>
            <a:t>Szivattyú</a:t>
          </a:r>
        </a:p>
      </dsp:txBody>
      <dsp:txXfrm>
        <a:off x="7581014" y="2032849"/>
        <a:ext cx="1396856" cy="1396856"/>
      </dsp:txXfrm>
    </dsp:sp>
    <dsp:sp modelId="{1114D083-BB4C-45F4-984D-C72B6A9A4A6C}">
      <dsp:nvSpPr>
        <dsp:cNvPr id="0" name=""/>
        <dsp:cNvSpPr/>
      </dsp:nvSpPr>
      <dsp:spPr>
        <a:xfrm rot="6480000">
          <a:off x="7563533" y="3793909"/>
          <a:ext cx="524650" cy="666715"/>
        </a:xfrm>
        <a:prstGeom prst="rightArrow">
          <a:avLst>
            <a:gd name="adj1" fmla="val 60000"/>
            <a:gd name="adj2" fmla="val 50000"/>
          </a:avLst>
        </a:prstGeom>
        <a:solidFill>
          <a:srgbClr val="8EAD7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600" kern="1200"/>
        </a:p>
      </dsp:txBody>
      <dsp:txXfrm rot="10800000">
        <a:off x="7666549" y="3852406"/>
        <a:ext cx="367255" cy="400029"/>
      </dsp:txXfrm>
    </dsp:sp>
    <dsp:sp modelId="{A8D1325D-A38E-4EBD-A84B-6A7E23F0EE72}">
      <dsp:nvSpPr>
        <dsp:cNvPr id="0" name=""/>
        <dsp:cNvSpPr/>
      </dsp:nvSpPr>
      <dsp:spPr>
        <a:xfrm>
          <a:off x="6375370" y="4563774"/>
          <a:ext cx="1975452" cy="1975452"/>
        </a:xfrm>
        <a:prstGeom prst="ellipse">
          <a:avLst/>
        </a:prstGeom>
        <a:solidFill>
          <a:srgbClr val="60A060"/>
        </a:solidFill>
        <a:ln w="12700" cap="flat" cmpd="sng" algn="ctr">
          <a:solidFill>
            <a:srgbClr val="E3DE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>
              <a:solidFill>
                <a:srgbClr val="E3DED7"/>
              </a:solidFill>
            </a:rPr>
            <a:t>Turbina</a:t>
          </a:r>
        </a:p>
      </dsp:txBody>
      <dsp:txXfrm>
        <a:off x="6664668" y="4853072"/>
        <a:ext cx="1396856" cy="1396856"/>
      </dsp:txXfrm>
    </dsp:sp>
    <dsp:sp modelId="{FDD0879D-644A-4618-BCDE-8C040CE52211}">
      <dsp:nvSpPr>
        <dsp:cNvPr id="0" name=""/>
        <dsp:cNvSpPr/>
      </dsp:nvSpPr>
      <dsp:spPr>
        <a:xfrm rot="10800000">
          <a:off x="5632941" y="5218143"/>
          <a:ext cx="524650" cy="666715"/>
        </a:xfrm>
        <a:prstGeom prst="rightArrow">
          <a:avLst>
            <a:gd name="adj1" fmla="val 60000"/>
            <a:gd name="adj2" fmla="val 50000"/>
          </a:avLst>
        </a:prstGeom>
        <a:solidFill>
          <a:srgbClr val="8EAD7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600" kern="1200"/>
        </a:p>
      </dsp:txBody>
      <dsp:txXfrm rot="10800000">
        <a:off x="5790336" y="5351486"/>
        <a:ext cx="367255" cy="400029"/>
      </dsp:txXfrm>
    </dsp:sp>
    <dsp:sp modelId="{73B902C5-13C6-4C6A-9537-257B8959E16E}">
      <dsp:nvSpPr>
        <dsp:cNvPr id="0" name=""/>
        <dsp:cNvSpPr/>
      </dsp:nvSpPr>
      <dsp:spPr>
        <a:xfrm>
          <a:off x="3410011" y="4563774"/>
          <a:ext cx="1975452" cy="1975452"/>
        </a:xfrm>
        <a:prstGeom prst="ellipse">
          <a:avLst/>
        </a:prstGeom>
        <a:solidFill>
          <a:srgbClr val="60A060"/>
        </a:solidFill>
        <a:ln w="12700" cap="flat" cmpd="sng" algn="ctr">
          <a:solidFill>
            <a:srgbClr val="E3DE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>
              <a:solidFill>
                <a:srgbClr val="E3DED7"/>
              </a:solidFill>
            </a:rPr>
            <a:t>Hűtő egység</a:t>
          </a:r>
        </a:p>
      </dsp:txBody>
      <dsp:txXfrm>
        <a:off x="3699309" y="4853072"/>
        <a:ext cx="1396856" cy="1396856"/>
      </dsp:txXfrm>
    </dsp:sp>
    <dsp:sp modelId="{F6E3E674-31AA-4A10-BEB5-30B266439070}">
      <dsp:nvSpPr>
        <dsp:cNvPr id="0" name=""/>
        <dsp:cNvSpPr/>
      </dsp:nvSpPr>
      <dsp:spPr>
        <a:xfrm rot="15120000">
          <a:off x="3681828" y="3822153"/>
          <a:ext cx="524650" cy="666715"/>
        </a:xfrm>
        <a:prstGeom prst="rightArrow">
          <a:avLst>
            <a:gd name="adj1" fmla="val 60000"/>
            <a:gd name="adj2" fmla="val 50000"/>
          </a:avLst>
        </a:prstGeom>
        <a:solidFill>
          <a:srgbClr val="8EAD7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600" kern="1200"/>
        </a:p>
      </dsp:txBody>
      <dsp:txXfrm rot="10800000">
        <a:off x="3784844" y="4030342"/>
        <a:ext cx="367255" cy="400029"/>
      </dsp:txXfrm>
    </dsp:sp>
    <dsp:sp modelId="{641FB906-6D58-4A3B-8149-E2997B96C6F9}">
      <dsp:nvSpPr>
        <dsp:cNvPr id="0" name=""/>
        <dsp:cNvSpPr/>
      </dsp:nvSpPr>
      <dsp:spPr>
        <a:xfrm>
          <a:off x="2493665" y="1743551"/>
          <a:ext cx="1975452" cy="1975452"/>
        </a:xfrm>
        <a:prstGeom prst="ellipse">
          <a:avLst/>
        </a:prstGeom>
        <a:solidFill>
          <a:srgbClr val="60A060"/>
        </a:solidFill>
        <a:ln w="12700" cap="flat" cmpd="sng" algn="ctr">
          <a:solidFill>
            <a:srgbClr val="E3DE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>
              <a:solidFill>
                <a:srgbClr val="E3DED7"/>
              </a:solidFill>
            </a:rPr>
            <a:t>Visszasajtoló</a:t>
          </a:r>
        </a:p>
      </dsp:txBody>
      <dsp:txXfrm>
        <a:off x="2782963" y="2032849"/>
        <a:ext cx="1396856" cy="1396856"/>
      </dsp:txXfrm>
    </dsp:sp>
    <dsp:sp modelId="{6AEE749B-CC0C-4CD4-A246-718DDF28F36C}">
      <dsp:nvSpPr>
        <dsp:cNvPr id="0" name=""/>
        <dsp:cNvSpPr/>
      </dsp:nvSpPr>
      <dsp:spPr>
        <a:xfrm rot="19440000">
          <a:off x="4406567" y="1535150"/>
          <a:ext cx="524650" cy="666715"/>
        </a:xfrm>
        <a:prstGeom prst="rightArrow">
          <a:avLst>
            <a:gd name="adj1" fmla="val 60000"/>
            <a:gd name="adj2" fmla="val 50000"/>
          </a:avLst>
        </a:prstGeom>
        <a:solidFill>
          <a:srgbClr val="8EAD7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600" kern="1200"/>
        </a:p>
      </dsp:txBody>
      <dsp:txXfrm>
        <a:off x="4421597" y="1714750"/>
        <a:ext cx="367255" cy="4000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039619-C183-4A5E-932B-081CF6EC6081}">
      <dsp:nvSpPr>
        <dsp:cNvPr id="0" name=""/>
        <dsp:cNvSpPr/>
      </dsp:nvSpPr>
      <dsp:spPr>
        <a:xfrm>
          <a:off x="8463074" y="2599"/>
          <a:ext cx="4419142" cy="4419142"/>
        </a:xfrm>
        <a:prstGeom prst="ellipse">
          <a:avLst/>
        </a:prstGeom>
        <a:solidFill>
          <a:srgbClr val="60A060"/>
        </a:solidFill>
        <a:ln w="12700" cap="flat" cmpd="sng" algn="ctr">
          <a:solidFill>
            <a:srgbClr val="E3DE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600" kern="1200" dirty="0">
              <a:solidFill>
                <a:srgbClr val="E3DED7"/>
              </a:solidFill>
            </a:rPr>
            <a:t>Felszín alatti víz</a:t>
          </a:r>
        </a:p>
      </dsp:txBody>
      <dsp:txXfrm>
        <a:off x="9110242" y="649767"/>
        <a:ext cx="3124806" cy="3124806"/>
      </dsp:txXfrm>
    </dsp:sp>
    <dsp:sp modelId="{93AE6C35-18D8-4241-B38F-698D643F7A9F}">
      <dsp:nvSpPr>
        <dsp:cNvPr id="0" name=""/>
        <dsp:cNvSpPr/>
      </dsp:nvSpPr>
      <dsp:spPr>
        <a:xfrm rot="2160000">
          <a:off x="12743408" y="3398987"/>
          <a:ext cx="1178319" cy="1491460"/>
        </a:xfrm>
        <a:prstGeom prst="rightArrow">
          <a:avLst>
            <a:gd name="adj1" fmla="val 60000"/>
            <a:gd name="adj2" fmla="val 50000"/>
          </a:avLst>
        </a:prstGeom>
        <a:solidFill>
          <a:srgbClr val="8EAD7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3600" kern="1200"/>
        </a:p>
      </dsp:txBody>
      <dsp:txXfrm>
        <a:off x="12777164" y="3593389"/>
        <a:ext cx="824823" cy="894876"/>
      </dsp:txXfrm>
    </dsp:sp>
    <dsp:sp modelId="{1673FDA8-2F68-4C47-9287-80E8A431C219}">
      <dsp:nvSpPr>
        <dsp:cNvPr id="0" name=""/>
        <dsp:cNvSpPr/>
      </dsp:nvSpPr>
      <dsp:spPr>
        <a:xfrm>
          <a:off x="13836878" y="3906896"/>
          <a:ext cx="4419142" cy="4419142"/>
        </a:xfrm>
        <a:prstGeom prst="ellipse">
          <a:avLst/>
        </a:prstGeom>
        <a:solidFill>
          <a:srgbClr val="60A060"/>
        </a:solidFill>
        <a:ln w="12700" cap="flat" cmpd="sng" algn="ctr">
          <a:solidFill>
            <a:srgbClr val="E3DE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600" kern="1200" dirty="0">
              <a:solidFill>
                <a:srgbClr val="E3DED7"/>
              </a:solidFill>
            </a:rPr>
            <a:t>Szivattyú</a:t>
          </a:r>
        </a:p>
      </dsp:txBody>
      <dsp:txXfrm>
        <a:off x="14484046" y="4554064"/>
        <a:ext cx="3124806" cy="3124806"/>
      </dsp:txXfrm>
    </dsp:sp>
    <dsp:sp modelId="{1114D083-BB4C-45F4-984D-C72B6A9A4A6C}">
      <dsp:nvSpPr>
        <dsp:cNvPr id="0" name=""/>
        <dsp:cNvSpPr/>
      </dsp:nvSpPr>
      <dsp:spPr>
        <a:xfrm rot="6480000">
          <a:off x="14441290" y="8497663"/>
          <a:ext cx="1178319" cy="1491460"/>
        </a:xfrm>
        <a:prstGeom prst="rightArrow">
          <a:avLst>
            <a:gd name="adj1" fmla="val 60000"/>
            <a:gd name="adj2" fmla="val 50000"/>
          </a:avLst>
        </a:prstGeom>
        <a:solidFill>
          <a:srgbClr val="8EAD7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3600" kern="1200"/>
        </a:p>
      </dsp:txBody>
      <dsp:txXfrm rot="10800000">
        <a:off x="14672656" y="8627858"/>
        <a:ext cx="824823" cy="894876"/>
      </dsp:txXfrm>
    </dsp:sp>
    <dsp:sp modelId="{A8D1325D-A38E-4EBD-A84B-6A7E23F0EE72}">
      <dsp:nvSpPr>
        <dsp:cNvPr id="0" name=""/>
        <dsp:cNvSpPr/>
      </dsp:nvSpPr>
      <dsp:spPr>
        <a:xfrm>
          <a:off x="11784267" y="10224181"/>
          <a:ext cx="4419142" cy="4419142"/>
        </a:xfrm>
        <a:prstGeom prst="ellipse">
          <a:avLst/>
        </a:prstGeom>
        <a:solidFill>
          <a:srgbClr val="60A060"/>
        </a:solidFill>
        <a:ln w="12700" cap="flat" cmpd="sng" algn="ctr">
          <a:solidFill>
            <a:srgbClr val="E3DE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600" kern="1200" dirty="0" err="1">
              <a:solidFill>
                <a:srgbClr val="E3DED7"/>
              </a:solidFill>
            </a:rPr>
            <a:t>Turbima</a:t>
          </a:r>
          <a:endParaRPr lang="hu-HU" sz="4600" kern="1200" dirty="0">
            <a:solidFill>
              <a:srgbClr val="E3DED7"/>
            </a:solidFill>
          </a:endParaRPr>
        </a:p>
      </dsp:txBody>
      <dsp:txXfrm>
        <a:off x="12431435" y="10871349"/>
        <a:ext cx="3124806" cy="3124806"/>
      </dsp:txXfrm>
    </dsp:sp>
    <dsp:sp modelId="{FDD0879D-644A-4618-BCDE-8C040CE52211}">
      <dsp:nvSpPr>
        <dsp:cNvPr id="0" name=""/>
        <dsp:cNvSpPr/>
      </dsp:nvSpPr>
      <dsp:spPr>
        <a:xfrm rot="10800000">
          <a:off x="10116835" y="11688022"/>
          <a:ext cx="1178319" cy="1491460"/>
        </a:xfrm>
        <a:prstGeom prst="rightArrow">
          <a:avLst>
            <a:gd name="adj1" fmla="val 60000"/>
            <a:gd name="adj2" fmla="val 50000"/>
          </a:avLst>
        </a:prstGeom>
        <a:solidFill>
          <a:srgbClr val="8EAD7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3600" kern="1200"/>
        </a:p>
      </dsp:txBody>
      <dsp:txXfrm rot="10800000">
        <a:off x="10470331" y="11986314"/>
        <a:ext cx="824823" cy="894876"/>
      </dsp:txXfrm>
    </dsp:sp>
    <dsp:sp modelId="{73B902C5-13C6-4C6A-9537-257B8959E16E}">
      <dsp:nvSpPr>
        <dsp:cNvPr id="0" name=""/>
        <dsp:cNvSpPr/>
      </dsp:nvSpPr>
      <dsp:spPr>
        <a:xfrm>
          <a:off x="5141881" y="10224181"/>
          <a:ext cx="4419142" cy="4419142"/>
        </a:xfrm>
        <a:prstGeom prst="ellipse">
          <a:avLst/>
        </a:prstGeom>
        <a:solidFill>
          <a:srgbClr val="60A060"/>
        </a:solidFill>
        <a:ln w="12700" cap="flat" cmpd="sng" algn="ctr">
          <a:solidFill>
            <a:srgbClr val="E3DE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600" kern="1200" dirty="0">
              <a:solidFill>
                <a:srgbClr val="E3DED7"/>
              </a:solidFill>
            </a:rPr>
            <a:t>Hűtő egység</a:t>
          </a:r>
        </a:p>
      </dsp:txBody>
      <dsp:txXfrm>
        <a:off x="5789049" y="10871349"/>
        <a:ext cx="3124806" cy="3124806"/>
      </dsp:txXfrm>
    </dsp:sp>
    <dsp:sp modelId="{F6E3E674-31AA-4A10-BEB5-30B266439070}">
      <dsp:nvSpPr>
        <dsp:cNvPr id="0" name=""/>
        <dsp:cNvSpPr/>
      </dsp:nvSpPr>
      <dsp:spPr>
        <a:xfrm rot="15120000">
          <a:off x="5746293" y="8561096"/>
          <a:ext cx="1178319" cy="1491460"/>
        </a:xfrm>
        <a:prstGeom prst="rightArrow">
          <a:avLst>
            <a:gd name="adj1" fmla="val 60000"/>
            <a:gd name="adj2" fmla="val 50000"/>
          </a:avLst>
        </a:prstGeom>
        <a:solidFill>
          <a:srgbClr val="8EAD7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3600" kern="1200"/>
        </a:p>
      </dsp:txBody>
      <dsp:txXfrm rot="10800000">
        <a:off x="5977659" y="9027485"/>
        <a:ext cx="824823" cy="894876"/>
      </dsp:txXfrm>
    </dsp:sp>
    <dsp:sp modelId="{641FB906-6D58-4A3B-8149-E2997B96C6F9}">
      <dsp:nvSpPr>
        <dsp:cNvPr id="0" name=""/>
        <dsp:cNvSpPr/>
      </dsp:nvSpPr>
      <dsp:spPr>
        <a:xfrm>
          <a:off x="3089271" y="3906896"/>
          <a:ext cx="4419142" cy="4419142"/>
        </a:xfrm>
        <a:prstGeom prst="ellipse">
          <a:avLst/>
        </a:prstGeom>
        <a:solidFill>
          <a:srgbClr val="60A060"/>
        </a:solidFill>
        <a:ln w="12700" cap="flat" cmpd="sng" algn="ctr">
          <a:solidFill>
            <a:srgbClr val="E3DE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600" kern="1200" dirty="0">
              <a:solidFill>
                <a:srgbClr val="E3DED7"/>
              </a:solidFill>
            </a:rPr>
            <a:t>Visszasajtoló</a:t>
          </a:r>
        </a:p>
      </dsp:txBody>
      <dsp:txXfrm>
        <a:off x="3736439" y="4554064"/>
        <a:ext cx="3124806" cy="3124806"/>
      </dsp:txXfrm>
    </dsp:sp>
    <dsp:sp modelId="{6AEE749B-CC0C-4CD4-A246-718DDF28F36C}">
      <dsp:nvSpPr>
        <dsp:cNvPr id="0" name=""/>
        <dsp:cNvSpPr/>
      </dsp:nvSpPr>
      <dsp:spPr>
        <a:xfrm rot="19440000">
          <a:off x="7369604" y="3438191"/>
          <a:ext cx="1178319" cy="1491460"/>
        </a:xfrm>
        <a:prstGeom prst="rightArrow">
          <a:avLst>
            <a:gd name="adj1" fmla="val 60000"/>
            <a:gd name="adj2" fmla="val 50000"/>
          </a:avLst>
        </a:prstGeom>
        <a:solidFill>
          <a:srgbClr val="8EAD7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3600" kern="1200"/>
        </a:p>
      </dsp:txBody>
      <dsp:txXfrm>
        <a:off x="7403360" y="3840373"/>
        <a:ext cx="824823" cy="8948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039619-C183-4A5E-932B-081CF6EC6081}">
      <dsp:nvSpPr>
        <dsp:cNvPr id="0" name=""/>
        <dsp:cNvSpPr/>
      </dsp:nvSpPr>
      <dsp:spPr>
        <a:xfrm>
          <a:off x="8463074" y="2599"/>
          <a:ext cx="4419142" cy="4419142"/>
        </a:xfrm>
        <a:prstGeom prst="ellipse">
          <a:avLst/>
        </a:prstGeom>
        <a:solidFill>
          <a:srgbClr val="60A060"/>
        </a:solidFill>
        <a:ln w="12700" cap="flat" cmpd="sng" algn="ctr">
          <a:solidFill>
            <a:srgbClr val="E3DE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600" kern="1200" dirty="0">
              <a:solidFill>
                <a:srgbClr val="E3DED7"/>
              </a:solidFill>
            </a:rPr>
            <a:t>Felszín alatti víz</a:t>
          </a:r>
        </a:p>
      </dsp:txBody>
      <dsp:txXfrm>
        <a:off x="9110242" y="649767"/>
        <a:ext cx="3124806" cy="3124806"/>
      </dsp:txXfrm>
    </dsp:sp>
    <dsp:sp modelId="{93AE6C35-18D8-4241-B38F-698D643F7A9F}">
      <dsp:nvSpPr>
        <dsp:cNvPr id="0" name=""/>
        <dsp:cNvSpPr/>
      </dsp:nvSpPr>
      <dsp:spPr>
        <a:xfrm rot="2160000">
          <a:off x="12743408" y="3398987"/>
          <a:ext cx="1178319" cy="1491460"/>
        </a:xfrm>
        <a:prstGeom prst="rightArrow">
          <a:avLst>
            <a:gd name="adj1" fmla="val 60000"/>
            <a:gd name="adj2" fmla="val 50000"/>
          </a:avLst>
        </a:prstGeom>
        <a:solidFill>
          <a:srgbClr val="8EAD7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3600" kern="1200"/>
        </a:p>
      </dsp:txBody>
      <dsp:txXfrm>
        <a:off x="12777164" y="3593389"/>
        <a:ext cx="824823" cy="894876"/>
      </dsp:txXfrm>
    </dsp:sp>
    <dsp:sp modelId="{1673FDA8-2F68-4C47-9287-80E8A431C219}">
      <dsp:nvSpPr>
        <dsp:cNvPr id="0" name=""/>
        <dsp:cNvSpPr/>
      </dsp:nvSpPr>
      <dsp:spPr>
        <a:xfrm>
          <a:off x="13836878" y="3906896"/>
          <a:ext cx="4419142" cy="4419142"/>
        </a:xfrm>
        <a:prstGeom prst="ellipse">
          <a:avLst/>
        </a:prstGeom>
        <a:solidFill>
          <a:srgbClr val="60A060"/>
        </a:solidFill>
        <a:ln w="12700" cap="flat" cmpd="sng" algn="ctr">
          <a:solidFill>
            <a:srgbClr val="E3DE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600" kern="1200" dirty="0">
              <a:solidFill>
                <a:srgbClr val="E3DED7"/>
              </a:solidFill>
            </a:rPr>
            <a:t>Szivattyú</a:t>
          </a:r>
        </a:p>
      </dsp:txBody>
      <dsp:txXfrm>
        <a:off x="14484046" y="4554064"/>
        <a:ext cx="3124806" cy="3124806"/>
      </dsp:txXfrm>
    </dsp:sp>
    <dsp:sp modelId="{1114D083-BB4C-45F4-984D-C72B6A9A4A6C}">
      <dsp:nvSpPr>
        <dsp:cNvPr id="0" name=""/>
        <dsp:cNvSpPr/>
      </dsp:nvSpPr>
      <dsp:spPr>
        <a:xfrm rot="6480000">
          <a:off x="14441290" y="8497663"/>
          <a:ext cx="1178319" cy="1491460"/>
        </a:xfrm>
        <a:prstGeom prst="rightArrow">
          <a:avLst>
            <a:gd name="adj1" fmla="val 60000"/>
            <a:gd name="adj2" fmla="val 50000"/>
          </a:avLst>
        </a:prstGeom>
        <a:solidFill>
          <a:srgbClr val="8EAD7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3600" kern="1200"/>
        </a:p>
      </dsp:txBody>
      <dsp:txXfrm rot="10800000">
        <a:off x="14672656" y="8627858"/>
        <a:ext cx="824823" cy="894876"/>
      </dsp:txXfrm>
    </dsp:sp>
    <dsp:sp modelId="{A8D1325D-A38E-4EBD-A84B-6A7E23F0EE72}">
      <dsp:nvSpPr>
        <dsp:cNvPr id="0" name=""/>
        <dsp:cNvSpPr/>
      </dsp:nvSpPr>
      <dsp:spPr>
        <a:xfrm>
          <a:off x="11784267" y="10224181"/>
          <a:ext cx="4419142" cy="4419142"/>
        </a:xfrm>
        <a:prstGeom prst="ellipse">
          <a:avLst/>
        </a:prstGeom>
        <a:solidFill>
          <a:srgbClr val="60A060"/>
        </a:solidFill>
        <a:ln w="12700" cap="flat" cmpd="sng" algn="ctr">
          <a:solidFill>
            <a:srgbClr val="E3DE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600" kern="1200" dirty="0">
              <a:solidFill>
                <a:srgbClr val="E3DED7"/>
              </a:solidFill>
            </a:rPr>
            <a:t>Turbina</a:t>
          </a:r>
        </a:p>
      </dsp:txBody>
      <dsp:txXfrm>
        <a:off x="12431435" y="10871349"/>
        <a:ext cx="3124806" cy="3124806"/>
      </dsp:txXfrm>
    </dsp:sp>
    <dsp:sp modelId="{FDD0879D-644A-4618-BCDE-8C040CE52211}">
      <dsp:nvSpPr>
        <dsp:cNvPr id="0" name=""/>
        <dsp:cNvSpPr/>
      </dsp:nvSpPr>
      <dsp:spPr>
        <a:xfrm rot="10800000">
          <a:off x="10116835" y="11688022"/>
          <a:ext cx="1178319" cy="1491460"/>
        </a:xfrm>
        <a:prstGeom prst="rightArrow">
          <a:avLst>
            <a:gd name="adj1" fmla="val 60000"/>
            <a:gd name="adj2" fmla="val 50000"/>
          </a:avLst>
        </a:prstGeom>
        <a:solidFill>
          <a:srgbClr val="8EAD7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3600" kern="1200"/>
        </a:p>
      </dsp:txBody>
      <dsp:txXfrm rot="10800000">
        <a:off x="10470331" y="11986314"/>
        <a:ext cx="824823" cy="894876"/>
      </dsp:txXfrm>
    </dsp:sp>
    <dsp:sp modelId="{73B902C5-13C6-4C6A-9537-257B8959E16E}">
      <dsp:nvSpPr>
        <dsp:cNvPr id="0" name=""/>
        <dsp:cNvSpPr/>
      </dsp:nvSpPr>
      <dsp:spPr>
        <a:xfrm>
          <a:off x="5141881" y="10224181"/>
          <a:ext cx="4419142" cy="4419142"/>
        </a:xfrm>
        <a:prstGeom prst="ellipse">
          <a:avLst/>
        </a:prstGeom>
        <a:solidFill>
          <a:srgbClr val="60A060"/>
        </a:solidFill>
        <a:ln w="12700" cap="flat" cmpd="sng" algn="ctr">
          <a:solidFill>
            <a:srgbClr val="E3DE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600" kern="1200" dirty="0">
              <a:solidFill>
                <a:srgbClr val="E3DED7"/>
              </a:solidFill>
            </a:rPr>
            <a:t>Hűtő egység</a:t>
          </a:r>
        </a:p>
      </dsp:txBody>
      <dsp:txXfrm>
        <a:off x="5789049" y="10871349"/>
        <a:ext cx="3124806" cy="3124806"/>
      </dsp:txXfrm>
    </dsp:sp>
    <dsp:sp modelId="{F6E3E674-31AA-4A10-BEB5-30B266439070}">
      <dsp:nvSpPr>
        <dsp:cNvPr id="0" name=""/>
        <dsp:cNvSpPr/>
      </dsp:nvSpPr>
      <dsp:spPr>
        <a:xfrm rot="15120000">
          <a:off x="5746293" y="8561096"/>
          <a:ext cx="1178319" cy="1491460"/>
        </a:xfrm>
        <a:prstGeom prst="rightArrow">
          <a:avLst>
            <a:gd name="adj1" fmla="val 60000"/>
            <a:gd name="adj2" fmla="val 50000"/>
          </a:avLst>
        </a:prstGeom>
        <a:solidFill>
          <a:srgbClr val="8EAD7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3600" kern="1200"/>
        </a:p>
      </dsp:txBody>
      <dsp:txXfrm rot="10800000">
        <a:off x="5977659" y="9027485"/>
        <a:ext cx="824823" cy="894876"/>
      </dsp:txXfrm>
    </dsp:sp>
    <dsp:sp modelId="{641FB906-6D58-4A3B-8149-E2997B96C6F9}">
      <dsp:nvSpPr>
        <dsp:cNvPr id="0" name=""/>
        <dsp:cNvSpPr/>
      </dsp:nvSpPr>
      <dsp:spPr>
        <a:xfrm>
          <a:off x="3089271" y="3906896"/>
          <a:ext cx="4419142" cy="4419142"/>
        </a:xfrm>
        <a:prstGeom prst="ellipse">
          <a:avLst/>
        </a:prstGeom>
        <a:solidFill>
          <a:srgbClr val="60A060"/>
        </a:solidFill>
        <a:ln w="12700" cap="flat" cmpd="sng" algn="ctr">
          <a:solidFill>
            <a:srgbClr val="E3DE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600" kern="1200" dirty="0">
              <a:solidFill>
                <a:srgbClr val="E3DED7"/>
              </a:solidFill>
            </a:rPr>
            <a:t>Visszasajtoló</a:t>
          </a:r>
        </a:p>
      </dsp:txBody>
      <dsp:txXfrm>
        <a:off x="3736439" y="4554064"/>
        <a:ext cx="3124806" cy="3124806"/>
      </dsp:txXfrm>
    </dsp:sp>
    <dsp:sp modelId="{6AEE749B-CC0C-4CD4-A246-718DDF28F36C}">
      <dsp:nvSpPr>
        <dsp:cNvPr id="0" name=""/>
        <dsp:cNvSpPr/>
      </dsp:nvSpPr>
      <dsp:spPr>
        <a:xfrm rot="19440000">
          <a:off x="7369604" y="3438191"/>
          <a:ext cx="1178319" cy="1491460"/>
        </a:xfrm>
        <a:prstGeom prst="rightArrow">
          <a:avLst>
            <a:gd name="adj1" fmla="val 60000"/>
            <a:gd name="adj2" fmla="val 50000"/>
          </a:avLst>
        </a:prstGeom>
        <a:solidFill>
          <a:srgbClr val="8EAD7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3600" kern="1200"/>
        </a:p>
      </dsp:txBody>
      <dsp:txXfrm>
        <a:off x="7403360" y="3840373"/>
        <a:ext cx="824823" cy="89487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039619-C183-4A5E-932B-081CF6EC6081}">
      <dsp:nvSpPr>
        <dsp:cNvPr id="0" name=""/>
        <dsp:cNvSpPr/>
      </dsp:nvSpPr>
      <dsp:spPr>
        <a:xfrm>
          <a:off x="8463074" y="2599"/>
          <a:ext cx="4419142" cy="4419142"/>
        </a:xfrm>
        <a:prstGeom prst="ellipse">
          <a:avLst/>
        </a:prstGeom>
        <a:solidFill>
          <a:srgbClr val="60A060"/>
        </a:solidFill>
        <a:ln w="12700" cap="flat" cmpd="sng" algn="ctr">
          <a:solidFill>
            <a:srgbClr val="E3DE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600" kern="1200" dirty="0">
              <a:solidFill>
                <a:srgbClr val="E3DED7"/>
              </a:solidFill>
            </a:rPr>
            <a:t>Felszín alatti víz</a:t>
          </a:r>
        </a:p>
      </dsp:txBody>
      <dsp:txXfrm>
        <a:off x="9110242" y="649767"/>
        <a:ext cx="3124806" cy="3124806"/>
      </dsp:txXfrm>
    </dsp:sp>
    <dsp:sp modelId="{93AE6C35-18D8-4241-B38F-698D643F7A9F}">
      <dsp:nvSpPr>
        <dsp:cNvPr id="0" name=""/>
        <dsp:cNvSpPr/>
      </dsp:nvSpPr>
      <dsp:spPr>
        <a:xfrm rot="2160000">
          <a:off x="12743408" y="3398987"/>
          <a:ext cx="1178319" cy="1491460"/>
        </a:xfrm>
        <a:prstGeom prst="rightArrow">
          <a:avLst>
            <a:gd name="adj1" fmla="val 60000"/>
            <a:gd name="adj2" fmla="val 50000"/>
          </a:avLst>
        </a:prstGeom>
        <a:solidFill>
          <a:srgbClr val="8EAD7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3600" kern="1200"/>
        </a:p>
      </dsp:txBody>
      <dsp:txXfrm>
        <a:off x="12777164" y="3593389"/>
        <a:ext cx="824823" cy="894876"/>
      </dsp:txXfrm>
    </dsp:sp>
    <dsp:sp modelId="{1673FDA8-2F68-4C47-9287-80E8A431C219}">
      <dsp:nvSpPr>
        <dsp:cNvPr id="0" name=""/>
        <dsp:cNvSpPr/>
      </dsp:nvSpPr>
      <dsp:spPr>
        <a:xfrm>
          <a:off x="13836878" y="3906896"/>
          <a:ext cx="4419142" cy="4419142"/>
        </a:xfrm>
        <a:prstGeom prst="ellipse">
          <a:avLst/>
        </a:prstGeom>
        <a:solidFill>
          <a:srgbClr val="60A060"/>
        </a:solidFill>
        <a:ln w="12700" cap="flat" cmpd="sng" algn="ctr">
          <a:solidFill>
            <a:srgbClr val="E3DE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600" kern="1200" dirty="0">
              <a:solidFill>
                <a:srgbClr val="E3DED7"/>
              </a:solidFill>
            </a:rPr>
            <a:t>Szivattyú</a:t>
          </a:r>
        </a:p>
      </dsp:txBody>
      <dsp:txXfrm>
        <a:off x="14484046" y="4554064"/>
        <a:ext cx="3124806" cy="3124806"/>
      </dsp:txXfrm>
    </dsp:sp>
    <dsp:sp modelId="{1114D083-BB4C-45F4-984D-C72B6A9A4A6C}">
      <dsp:nvSpPr>
        <dsp:cNvPr id="0" name=""/>
        <dsp:cNvSpPr/>
      </dsp:nvSpPr>
      <dsp:spPr>
        <a:xfrm rot="6480000">
          <a:off x="14441290" y="8497663"/>
          <a:ext cx="1178319" cy="1491460"/>
        </a:xfrm>
        <a:prstGeom prst="rightArrow">
          <a:avLst>
            <a:gd name="adj1" fmla="val 60000"/>
            <a:gd name="adj2" fmla="val 50000"/>
          </a:avLst>
        </a:prstGeom>
        <a:solidFill>
          <a:srgbClr val="8EAD7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3600" kern="1200"/>
        </a:p>
      </dsp:txBody>
      <dsp:txXfrm rot="10800000">
        <a:off x="14672656" y="8627858"/>
        <a:ext cx="824823" cy="894876"/>
      </dsp:txXfrm>
    </dsp:sp>
    <dsp:sp modelId="{A8D1325D-A38E-4EBD-A84B-6A7E23F0EE72}">
      <dsp:nvSpPr>
        <dsp:cNvPr id="0" name=""/>
        <dsp:cNvSpPr/>
      </dsp:nvSpPr>
      <dsp:spPr>
        <a:xfrm>
          <a:off x="11784267" y="10224181"/>
          <a:ext cx="4419142" cy="4419142"/>
        </a:xfrm>
        <a:prstGeom prst="ellipse">
          <a:avLst/>
        </a:prstGeom>
        <a:solidFill>
          <a:srgbClr val="60A060"/>
        </a:solidFill>
        <a:ln w="12700" cap="flat" cmpd="sng" algn="ctr">
          <a:solidFill>
            <a:srgbClr val="E3DE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600" kern="1200" dirty="0" err="1">
              <a:solidFill>
                <a:srgbClr val="E3DED7"/>
              </a:solidFill>
            </a:rPr>
            <a:t>Turbima</a:t>
          </a:r>
          <a:endParaRPr lang="hu-HU" sz="4600" kern="1200" dirty="0">
            <a:solidFill>
              <a:srgbClr val="E3DED7"/>
            </a:solidFill>
          </a:endParaRPr>
        </a:p>
      </dsp:txBody>
      <dsp:txXfrm>
        <a:off x="12431435" y="10871349"/>
        <a:ext cx="3124806" cy="3124806"/>
      </dsp:txXfrm>
    </dsp:sp>
    <dsp:sp modelId="{FDD0879D-644A-4618-BCDE-8C040CE52211}">
      <dsp:nvSpPr>
        <dsp:cNvPr id="0" name=""/>
        <dsp:cNvSpPr/>
      </dsp:nvSpPr>
      <dsp:spPr>
        <a:xfrm rot="10800000">
          <a:off x="10116835" y="11688022"/>
          <a:ext cx="1178319" cy="1491460"/>
        </a:xfrm>
        <a:prstGeom prst="rightArrow">
          <a:avLst>
            <a:gd name="adj1" fmla="val 60000"/>
            <a:gd name="adj2" fmla="val 50000"/>
          </a:avLst>
        </a:prstGeom>
        <a:solidFill>
          <a:srgbClr val="8EAD7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3600" kern="1200"/>
        </a:p>
      </dsp:txBody>
      <dsp:txXfrm rot="10800000">
        <a:off x="10470331" y="11986314"/>
        <a:ext cx="824823" cy="894876"/>
      </dsp:txXfrm>
    </dsp:sp>
    <dsp:sp modelId="{73B902C5-13C6-4C6A-9537-257B8959E16E}">
      <dsp:nvSpPr>
        <dsp:cNvPr id="0" name=""/>
        <dsp:cNvSpPr/>
      </dsp:nvSpPr>
      <dsp:spPr>
        <a:xfrm>
          <a:off x="5141881" y="10224181"/>
          <a:ext cx="4419142" cy="4419142"/>
        </a:xfrm>
        <a:prstGeom prst="ellipse">
          <a:avLst/>
        </a:prstGeom>
        <a:solidFill>
          <a:srgbClr val="60A060"/>
        </a:solidFill>
        <a:ln w="12700" cap="flat" cmpd="sng" algn="ctr">
          <a:solidFill>
            <a:srgbClr val="E3DE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600" kern="1200" dirty="0">
              <a:solidFill>
                <a:srgbClr val="E3DED7"/>
              </a:solidFill>
            </a:rPr>
            <a:t>Hűtő egység</a:t>
          </a:r>
        </a:p>
      </dsp:txBody>
      <dsp:txXfrm>
        <a:off x="5789049" y="10871349"/>
        <a:ext cx="3124806" cy="3124806"/>
      </dsp:txXfrm>
    </dsp:sp>
    <dsp:sp modelId="{F6E3E674-31AA-4A10-BEB5-30B266439070}">
      <dsp:nvSpPr>
        <dsp:cNvPr id="0" name=""/>
        <dsp:cNvSpPr/>
      </dsp:nvSpPr>
      <dsp:spPr>
        <a:xfrm rot="15120000">
          <a:off x="5746293" y="8561096"/>
          <a:ext cx="1178319" cy="1491460"/>
        </a:xfrm>
        <a:prstGeom prst="rightArrow">
          <a:avLst>
            <a:gd name="adj1" fmla="val 60000"/>
            <a:gd name="adj2" fmla="val 50000"/>
          </a:avLst>
        </a:prstGeom>
        <a:solidFill>
          <a:srgbClr val="8EAD7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3600" kern="1200"/>
        </a:p>
      </dsp:txBody>
      <dsp:txXfrm rot="10800000">
        <a:off x="5977659" y="9027485"/>
        <a:ext cx="824823" cy="894876"/>
      </dsp:txXfrm>
    </dsp:sp>
    <dsp:sp modelId="{641FB906-6D58-4A3B-8149-E2997B96C6F9}">
      <dsp:nvSpPr>
        <dsp:cNvPr id="0" name=""/>
        <dsp:cNvSpPr/>
      </dsp:nvSpPr>
      <dsp:spPr>
        <a:xfrm>
          <a:off x="3089271" y="3906896"/>
          <a:ext cx="4419142" cy="4419142"/>
        </a:xfrm>
        <a:prstGeom prst="ellipse">
          <a:avLst/>
        </a:prstGeom>
        <a:solidFill>
          <a:srgbClr val="60A060"/>
        </a:solidFill>
        <a:ln w="12700" cap="flat" cmpd="sng" algn="ctr">
          <a:solidFill>
            <a:srgbClr val="E3DE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600" kern="1200" dirty="0">
              <a:solidFill>
                <a:srgbClr val="E3DED7"/>
              </a:solidFill>
            </a:rPr>
            <a:t>Visszasajtoló</a:t>
          </a:r>
        </a:p>
      </dsp:txBody>
      <dsp:txXfrm>
        <a:off x="3736439" y="4554064"/>
        <a:ext cx="3124806" cy="3124806"/>
      </dsp:txXfrm>
    </dsp:sp>
    <dsp:sp modelId="{6AEE749B-CC0C-4CD4-A246-718DDF28F36C}">
      <dsp:nvSpPr>
        <dsp:cNvPr id="0" name=""/>
        <dsp:cNvSpPr/>
      </dsp:nvSpPr>
      <dsp:spPr>
        <a:xfrm rot="19440000">
          <a:off x="7369604" y="3438191"/>
          <a:ext cx="1178319" cy="1491460"/>
        </a:xfrm>
        <a:prstGeom prst="rightArrow">
          <a:avLst>
            <a:gd name="adj1" fmla="val 60000"/>
            <a:gd name="adj2" fmla="val 50000"/>
          </a:avLst>
        </a:prstGeom>
        <a:solidFill>
          <a:srgbClr val="8EAD7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3600" kern="1200"/>
        </a:p>
      </dsp:txBody>
      <dsp:txXfrm>
        <a:off x="7403360" y="3840373"/>
        <a:ext cx="824823" cy="8948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039619-C183-4A5E-932B-081CF6EC6081}">
      <dsp:nvSpPr>
        <dsp:cNvPr id="0" name=""/>
        <dsp:cNvSpPr/>
      </dsp:nvSpPr>
      <dsp:spPr>
        <a:xfrm>
          <a:off x="8463074" y="2599"/>
          <a:ext cx="4419142" cy="4419142"/>
        </a:xfrm>
        <a:prstGeom prst="ellipse">
          <a:avLst/>
        </a:prstGeom>
        <a:solidFill>
          <a:srgbClr val="60A060"/>
        </a:solidFill>
        <a:ln w="12700" cap="flat" cmpd="sng" algn="ctr">
          <a:solidFill>
            <a:srgbClr val="E3DE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600" kern="1200" dirty="0">
              <a:solidFill>
                <a:srgbClr val="E3DED7"/>
              </a:solidFill>
            </a:rPr>
            <a:t>Felszín alatti víz</a:t>
          </a:r>
        </a:p>
      </dsp:txBody>
      <dsp:txXfrm>
        <a:off x="9110242" y="649767"/>
        <a:ext cx="3124806" cy="3124806"/>
      </dsp:txXfrm>
    </dsp:sp>
    <dsp:sp modelId="{93AE6C35-18D8-4241-B38F-698D643F7A9F}">
      <dsp:nvSpPr>
        <dsp:cNvPr id="0" name=""/>
        <dsp:cNvSpPr/>
      </dsp:nvSpPr>
      <dsp:spPr>
        <a:xfrm rot="2160000">
          <a:off x="12743408" y="3398987"/>
          <a:ext cx="1178319" cy="1491460"/>
        </a:xfrm>
        <a:prstGeom prst="rightArrow">
          <a:avLst>
            <a:gd name="adj1" fmla="val 60000"/>
            <a:gd name="adj2" fmla="val 50000"/>
          </a:avLst>
        </a:prstGeom>
        <a:solidFill>
          <a:srgbClr val="8EAD7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3600" kern="1200"/>
        </a:p>
      </dsp:txBody>
      <dsp:txXfrm>
        <a:off x="12777164" y="3593389"/>
        <a:ext cx="824823" cy="894876"/>
      </dsp:txXfrm>
    </dsp:sp>
    <dsp:sp modelId="{1673FDA8-2F68-4C47-9287-80E8A431C219}">
      <dsp:nvSpPr>
        <dsp:cNvPr id="0" name=""/>
        <dsp:cNvSpPr/>
      </dsp:nvSpPr>
      <dsp:spPr>
        <a:xfrm>
          <a:off x="13836878" y="3906896"/>
          <a:ext cx="4419142" cy="4419142"/>
        </a:xfrm>
        <a:prstGeom prst="ellipse">
          <a:avLst/>
        </a:prstGeom>
        <a:solidFill>
          <a:srgbClr val="60A060"/>
        </a:solidFill>
        <a:ln w="12700" cap="flat" cmpd="sng" algn="ctr">
          <a:solidFill>
            <a:srgbClr val="E3DE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600" kern="1200" dirty="0">
              <a:solidFill>
                <a:srgbClr val="E3DED7"/>
              </a:solidFill>
            </a:rPr>
            <a:t>Szivattyú</a:t>
          </a:r>
        </a:p>
      </dsp:txBody>
      <dsp:txXfrm>
        <a:off x="14484046" y="4554064"/>
        <a:ext cx="3124806" cy="3124806"/>
      </dsp:txXfrm>
    </dsp:sp>
    <dsp:sp modelId="{1114D083-BB4C-45F4-984D-C72B6A9A4A6C}">
      <dsp:nvSpPr>
        <dsp:cNvPr id="0" name=""/>
        <dsp:cNvSpPr/>
      </dsp:nvSpPr>
      <dsp:spPr>
        <a:xfrm rot="6480000">
          <a:off x="14441290" y="8497663"/>
          <a:ext cx="1178319" cy="1491460"/>
        </a:xfrm>
        <a:prstGeom prst="rightArrow">
          <a:avLst>
            <a:gd name="adj1" fmla="val 60000"/>
            <a:gd name="adj2" fmla="val 50000"/>
          </a:avLst>
        </a:prstGeom>
        <a:solidFill>
          <a:srgbClr val="8EAD7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3600" kern="1200"/>
        </a:p>
      </dsp:txBody>
      <dsp:txXfrm rot="10800000">
        <a:off x="14672656" y="8627858"/>
        <a:ext cx="824823" cy="894876"/>
      </dsp:txXfrm>
    </dsp:sp>
    <dsp:sp modelId="{A8D1325D-A38E-4EBD-A84B-6A7E23F0EE72}">
      <dsp:nvSpPr>
        <dsp:cNvPr id="0" name=""/>
        <dsp:cNvSpPr/>
      </dsp:nvSpPr>
      <dsp:spPr>
        <a:xfrm>
          <a:off x="11784267" y="10224181"/>
          <a:ext cx="4419142" cy="4419142"/>
        </a:xfrm>
        <a:prstGeom prst="ellipse">
          <a:avLst/>
        </a:prstGeom>
        <a:solidFill>
          <a:srgbClr val="60A060"/>
        </a:solidFill>
        <a:ln w="12700" cap="flat" cmpd="sng" algn="ctr">
          <a:solidFill>
            <a:srgbClr val="E3DE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600" kern="1200" dirty="0">
              <a:solidFill>
                <a:srgbClr val="E3DED7"/>
              </a:solidFill>
            </a:rPr>
            <a:t>Turbina</a:t>
          </a:r>
        </a:p>
      </dsp:txBody>
      <dsp:txXfrm>
        <a:off x="12431435" y="10871349"/>
        <a:ext cx="3124806" cy="3124806"/>
      </dsp:txXfrm>
    </dsp:sp>
    <dsp:sp modelId="{FDD0879D-644A-4618-BCDE-8C040CE52211}">
      <dsp:nvSpPr>
        <dsp:cNvPr id="0" name=""/>
        <dsp:cNvSpPr/>
      </dsp:nvSpPr>
      <dsp:spPr>
        <a:xfrm rot="10800000">
          <a:off x="10116835" y="11688022"/>
          <a:ext cx="1178319" cy="1491460"/>
        </a:xfrm>
        <a:prstGeom prst="rightArrow">
          <a:avLst>
            <a:gd name="adj1" fmla="val 60000"/>
            <a:gd name="adj2" fmla="val 50000"/>
          </a:avLst>
        </a:prstGeom>
        <a:solidFill>
          <a:srgbClr val="8EAD7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3600" kern="1200"/>
        </a:p>
      </dsp:txBody>
      <dsp:txXfrm rot="10800000">
        <a:off x="10470331" y="11986314"/>
        <a:ext cx="824823" cy="894876"/>
      </dsp:txXfrm>
    </dsp:sp>
    <dsp:sp modelId="{73B902C5-13C6-4C6A-9537-257B8959E16E}">
      <dsp:nvSpPr>
        <dsp:cNvPr id="0" name=""/>
        <dsp:cNvSpPr/>
      </dsp:nvSpPr>
      <dsp:spPr>
        <a:xfrm>
          <a:off x="5141881" y="10224181"/>
          <a:ext cx="4419142" cy="4419142"/>
        </a:xfrm>
        <a:prstGeom prst="ellipse">
          <a:avLst/>
        </a:prstGeom>
        <a:solidFill>
          <a:srgbClr val="60A060"/>
        </a:solidFill>
        <a:ln w="12700" cap="flat" cmpd="sng" algn="ctr">
          <a:solidFill>
            <a:srgbClr val="E3DE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600" kern="1200" dirty="0">
              <a:solidFill>
                <a:srgbClr val="E3DED7"/>
              </a:solidFill>
            </a:rPr>
            <a:t>Hűtő egység</a:t>
          </a:r>
        </a:p>
      </dsp:txBody>
      <dsp:txXfrm>
        <a:off x="5789049" y="10871349"/>
        <a:ext cx="3124806" cy="3124806"/>
      </dsp:txXfrm>
    </dsp:sp>
    <dsp:sp modelId="{F6E3E674-31AA-4A10-BEB5-30B266439070}">
      <dsp:nvSpPr>
        <dsp:cNvPr id="0" name=""/>
        <dsp:cNvSpPr/>
      </dsp:nvSpPr>
      <dsp:spPr>
        <a:xfrm rot="15120000">
          <a:off x="5746293" y="8561096"/>
          <a:ext cx="1178319" cy="1491460"/>
        </a:xfrm>
        <a:prstGeom prst="rightArrow">
          <a:avLst>
            <a:gd name="adj1" fmla="val 60000"/>
            <a:gd name="adj2" fmla="val 50000"/>
          </a:avLst>
        </a:prstGeom>
        <a:solidFill>
          <a:srgbClr val="8EAD7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3600" kern="1200"/>
        </a:p>
      </dsp:txBody>
      <dsp:txXfrm rot="10800000">
        <a:off x="5977659" y="9027485"/>
        <a:ext cx="824823" cy="894876"/>
      </dsp:txXfrm>
    </dsp:sp>
    <dsp:sp modelId="{641FB906-6D58-4A3B-8149-E2997B96C6F9}">
      <dsp:nvSpPr>
        <dsp:cNvPr id="0" name=""/>
        <dsp:cNvSpPr/>
      </dsp:nvSpPr>
      <dsp:spPr>
        <a:xfrm>
          <a:off x="3089271" y="3906896"/>
          <a:ext cx="4419142" cy="4419142"/>
        </a:xfrm>
        <a:prstGeom prst="ellipse">
          <a:avLst/>
        </a:prstGeom>
        <a:solidFill>
          <a:srgbClr val="60A060"/>
        </a:solidFill>
        <a:ln w="12700" cap="flat" cmpd="sng" algn="ctr">
          <a:solidFill>
            <a:srgbClr val="E3DE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600" kern="1200" dirty="0">
              <a:solidFill>
                <a:srgbClr val="E3DED7"/>
              </a:solidFill>
            </a:rPr>
            <a:t>Visszasajtoló</a:t>
          </a:r>
        </a:p>
      </dsp:txBody>
      <dsp:txXfrm>
        <a:off x="3736439" y="4554064"/>
        <a:ext cx="3124806" cy="3124806"/>
      </dsp:txXfrm>
    </dsp:sp>
    <dsp:sp modelId="{6AEE749B-CC0C-4CD4-A246-718DDF28F36C}">
      <dsp:nvSpPr>
        <dsp:cNvPr id="0" name=""/>
        <dsp:cNvSpPr/>
      </dsp:nvSpPr>
      <dsp:spPr>
        <a:xfrm rot="19440000">
          <a:off x="7369604" y="3438191"/>
          <a:ext cx="1178319" cy="1491460"/>
        </a:xfrm>
        <a:prstGeom prst="rightArrow">
          <a:avLst>
            <a:gd name="adj1" fmla="val 60000"/>
            <a:gd name="adj2" fmla="val 50000"/>
          </a:avLst>
        </a:prstGeom>
        <a:solidFill>
          <a:srgbClr val="8EAD7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3600" kern="1200"/>
        </a:p>
      </dsp:txBody>
      <dsp:txXfrm>
        <a:off x="7403360" y="3840373"/>
        <a:ext cx="824823" cy="89487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039619-C183-4A5E-932B-081CF6EC6081}">
      <dsp:nvSpPr>
        <dsp:cNvPr id="0" name=""/>
        <dsp:cNvSpPr/>
      </dsp:nvSpPr>
      <dsp:spPr>
        <a:xfrm>
          <a:off x="8463074" y="2599"/>
          <a:ext cx="4419142" cy="4419142"/>
        </a:xfrm>
        <a:prstGeom prst="ellipse">
          <a:avLst/>
        </a:prstGeom>
        <a:solidFill>
          <a:srgbClr val="60A060"/>
        </a:solidFill>
        <a:ln w="12700" cap="flat" cmpd="sng" algn="ctr">
          <a:solidFill>
            <a:srgbClr val="E3DE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600" kern="1200" dirty="0">
              <a:solidFill>
                <a:srgbClr val="E3DED7"/>
              </a:solidFill>
            </a:rPr>
            <a:t>Felszín alatti víz</a:t>
          </a:r>
        </a:p>
      </dsp:txBody>
      <dsp:txXfrm>
        <a:off x="9110242" y="649767"/>
        <a:ext cx="3124806" cy="3124806"/>
      </dsp:txXfrm>
    </dsp:sp>
    <dsp:sp modelId="{93AE6C35-18D8-4241-B38F-698D643F7A9F}">
      <dsp:nvSpPr>
        <dsp:cNvPr id="0" name=""/>
        <dsp:cNvSpPr/>
      </dsp:nvSpPr>
      <dsp:spPr>
        <a:xfrm rot="2160000">
          <a:off x="12743408" y="3398987"/>
          <a:ext cx="1178319" cy="1491460"/>
        </a:xfrm>
        <a:prstGeom prst="rightArrow">
          <a:avLst>
            <a:gd name="adj1" fmla="val 60000"/>
            <a:gd name="adj2" fmla="val 50000"/>
          </a:avLst>
        </a:prstGeom>
        <a:solidFill>
          <a:srgbClr val="8EAD7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3600" kern="1200"/>
        </a:p>
      </dsp:txBody>
      <dsp:txXfrm>
        <a:off x="12777164" y="3593389"/>
        <a:ext cx="824823" cy="894876"/>
      </dsp:txXfrm>
    </dsp:sp>
    <dsp:sp modelId="{1673FDA8-2F68-4C47-9287-80E8A431C219}">
      <dsp:nvSpPr>
        <dsp:cNvPr id="0" name=""/>
        <dsp:cNvSpPr/>
      </dsp:nvSpPr>
      <dsp:spPr>
        <a:xfrm>
          <a:off x="13836878" y="3906896"/>
          <a:ext cx="4419142" cy="4419142"/>
        </a:xfrm>
        <a:prstGeom prst="ellipse">
          <a:avLst/>
        </a:prstGeom>
        <a:solidFill>
          <a:srgbClr val="60A060"/>
        </a:solidFill>
        <a:ln w="12700" cap="flat" cmpd="sng" algn="ctr">
          <a:solidFill>
            <a:srgbClr val="E3DE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600" kern="1200" dirty="0">
              <a:solidFill>
                <a:srgbClr val="E3DED7"/>
              </a:solidFill>
            </a:rPr>
            <a:t>Szivattyú</a:t>
          </a:r>
        </a:p>
      </dsp:txBody>
      <dsp:txXfrm>
        <a:off x="14484046" y="4554064"/>
        <a:ext cx="3124806" cy="3124806"/>
      </dsp:txXfrm>
    </dsp:sp>
    <dsp:sp modelId="{1114D083-BB4C-45F4-984D-C72B6A9A4A6C}">
      <dsp:nvSpPr>
        <dsp:cNvPr id="0" name=""/>
        <dsp:cNvSpPr/>
      </dsp:nvSpPr>
      <dsp:spPr>
        <a:xfrm rot="6480000">
          <a:off x="14441290" y="8497663"/>
          <a:ext cx="1178319" cy="1491460"/>
        </a:xfrm>
        <a:prstGeom prst="rightArrow">
          <a:avLst>
            <a:gd name="adj1" fmla="val 60000"/>
            <a:gd name="adj2" fmla="val 50000"/>
          </a:avLst>
        </a:prstGeom>
        <a:solidFill>
          <a:srgbClr val="8EAD7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3600" kern="1200"/>
        </a:p>
      </dsp:txBody>
      <dsp:txXfrm rot="10800000">
        <a:off x="14672656" y="8627858"/>
        <a:ext cx="824823" cy="894876"/>
      </dsp:txXfrm>
    </dsp:sp>
    <dsp:sp modelId="{A8D1325D-A38E-4EBD-A84B-6A7E23F0EE72}">
      <dsp:nvSpPr>
        <dsp:cNvPr id="0" name=""/>
        <dsp:cNvSpPr/>
      </dsp:nvSpPr>
      <dsp:spPr>
        <a:xfrm>
          <a:off x="11784267" y="10224181"/>
          <a:ext cx="4419142" cy="4419142"/>
        </a:xfrm>
        <a:prstGeom prst="ellipse">
          <a:avLst/>
        </a:prstGeom>
        <a:solidFill>
          <a:srgbClr val="60A060"/>
        </a:solidFill>
        <a:ln w="12700" cap="flat" cmpd="sng" algn="ctr">
          <a:solidFill>
            <a:srgbClr val="E3DE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600" kern="1200" dirty="0">
              <a:solidFill>
                <a:srgbClr val="E3DED7"/>
              </a:solidFill>
            </a:rPr>
            <a:t>Turbina</a:t>
          </a:r>
        </a:p>
      </dsp:txBody>
      <dsp:txXfrm>
        <a:off x="12431435" y="10871349"/>
        <a:ext cx="3124806" cy="3124806"/>
      </dsp:txXfrm>
    </dsp:sp>
    <dsp:sp modelId="{FDD0879D-644A-4618-BCDE-8C040CE52211}">
      <dsp:nvSpPr>
        <dsp:cNvPr id="0" name=""/>
        <dsp:cNvSpPr/>
      </dsp:nvSpPr>
      <dsp:spPr>
        <a:xfrm rot="10800000">
          <a:off x="10116835" y="11688022"/>
          <a:ext cx="1178319" cy="1491460"/>
        </a:xfrm>
        <a:prstGeom prst="rightArrow">
          <a:avLst>
            <a:gd name="adj1" fmla="val 60000"/>
            <a:gd name="adj2" fmla="val 50000"/>
          </a:avLst>
        </a:prstGeom>
        <a:solidFill>
          <a:srgbClr val="8EAD7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3600" kern="1200"/>
        </a:p>
      </dsp:txBody>
      <dsp:txXfrm rot="10800000">
        <a:off x="10470331" y="11986314"/>
        <a:ext cx="824823" cy="894876"/>
      </dsp:txXfrm>
    </dsp:sp>
    <dsp:sp modelId="{73B902C5-13C6-4C6A-9537-257B8959E16E}">
      <dsp:nvSpPr>
        <dsp:cNvPr id="0" name=""/>
        <dsp:cNvSpPr/>
      </dsp:nvSpPr>
      <dsp:spPr>
        <a:xfrm>
          <a:off x="5141881" y="10224181"/>
          <a:ext cx="4419142" cy="4419142"/>
        </a:xfrm>
        <a:prstGeom prst="ellipse">
          <a:avLst/>
        </a:prstGeom>
        <a:solidFill>
          <a:srgbClr val="60A060"/>
        </a:solidFill>
        <a:ln w="12700" cap="flat" cmpd="sng" algn="ctr">
          <a:solidFill>
            <a:srgbClr val="E3DE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600" kern="1200" dirty="0">
              <a:solidFill>
                <a:srgbClr val="E3DED7"/>
              </a:solidFill>
            </a:rPr>
            <a:t>Hűtő egység</a:t>
          </a:r>
        </a:p>
      </dsp:txBody>
      <dsp:txXfrm>
        <a:off x="5789049" y="10871349"/>
        <a:ext cx="3124806" cy="3124806"/>
      </dsp:txXfrm>
    </dsp:sp>
    <dsp:sp modelId="{F6E3E674-31AA-4A10-BEB5-30B266439070}">
      <dsp:nvSpPr>
        <dsp:cNvPr id="0" name=""/>
        <dsp:cNvSpPr/>
      </dsp:nvSpPr>
      <dsp:spPr>
        <a:xfrm rot="15120000">
          <a:off x="5746293" y="8561096"/>
          <a:ext cx="1178319" cy="1491460"/>
        </a:xfrm>
        <a:prstGeom prst="rightArrow">
          <a:avLst>
            <a:gd name="adj1" fmla="val 60000"/>
            <a:gd name="adj2" fmla="val 50000"/>
          </a:avLst>
        </a:prstGeom>
        <a:solidFill>
          <a:srgbClr val="8EAD7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3600" kern="1200"/>
        </a:p>
      </dsp:txBody>
      <dsp:txXfrm rot="10800000">
        <a:off x="5977659" y="9027485"/>
        <a:ext cx="824823" cy="894876"/>
      </dsp:txXfrm>
    </dsp:sp>
    <dsp:sp modelId="{641FB906-6D58-4A3B-8149-E2997B96C6F9}">
      <dsp:nvSpPr>
        <dsp:cNvPr id="0" name=""/>
        <dsp:cNvSpPr/>
      </dsp:nvSpPr>
      <dsp:spPr>
        <a:xfrm>
          <a:off x="3089271" y="3906896"/>
          <a:ext cx="4419142" cy="4419142"/>
        </a:xfrm>
        <a:prstGeom prst="ellipse">
          <a:avLst/>
        </a:prstGeom>
        <a:solidFill>
          <a:srgbClr val="60A060"/>
        </a:solidFill>
        <a:ln w="12700" cap="flat" cmpd="sng" algn="ctr">
          <a:solidFill>
            <a:srgbClr val="E3DE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600" kern="1200" dirty="0">
              <a:solidFill>
                <a:srgbClr val="E3DED7"/>
              </a:solidFill>
            </a:rPr>
            <a:t>Visszasajtoló</a:t>
          </a:r>
        </a:p>
      </dsp:txBody>
      <dsp:txXfrm>
        <a:off x="3736439" y="4554064"/>
        <a:ext cx="3124806" cy="3124806"/>
      </dsp:txXfrm>
    </dsp:sp>
    <dsp:sp modelId="{6AEE749B-CC0C-4CD4-A246-718DDF28F36C}">
      <dsp:nvSpPr>
        <dsp:cNvPr id="0" name=""/>
        <dsp:cNvSpPr/>
      </dsp:nvSpPr>
      <dsp:spPr>
        <a:xfrm rot="19440000">
          <a:off x="7369604" y="3438191"/>
          <a:ext cx="1178319" cy="1491460"/>
        </a:xfrm>
        <a:prstGeom prst="rightArrow">
          <a:avLst>
            <a:gd name="adj1" fmla="val 60000"/>
            <a:gd name="adj2" fmla="val 50000"/>
          </a:avLst>
        </a:prstGeom>
        <a:solidFill>
          <a:srgbClr val="8EAD7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3600" kern="1200"/>
        </a:p>
      </dsp:txBody>
      <dsp:txXfrm>
        <a:off x="7403360" y="3840373"/>
        <a:ext cx="824823" cy="89487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039619-C183-4A5E-932B-081CF6EC6081}">
      <dsp:nvSpPr>
        <dsp:cNvPr id="0" name=""/>
        <dsp:cNvSpPr/>
      </dsp:nvSpPr>
      <dsp:spPr>
        <a:xfrm>
          <a:off x="8463074" y="2599"/>
          <a:ext cx="4419142" cy="4419142"/>
        </a:xfrm>
        <a:prstGeom prst="ellipse">
          <a:avLst/>
        </a:prstGeom>
        <a:solidFill>
          <a:srgbClr val="60A060"/>
        </a:solidFill>
        <a:ln w="12700" cap="flat" cmpd="sng" algn="ctr">
          <a:solidFill>
            <a:srgbClr val="E3DE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600" kern="1200" dirty="0">
              <a:solidFill>
                <a:srgbClr val="E3DED7"/>
              </a:solidFill>
            </a:rPr>
            <a:t>Felszín alatti víz</a:t>
          </a:r>
        </a:p>
      </dsp:txBody>
      <dsp:txXfrm>
        <a:off x="9110242" y="649767"/>
        <a:ext cx="3124806" cy="3124806"/>
      </dsp:txXfrm>
    </dsp:sp>
    <dsp:sp modelId="{93AE6C35-18D8-4241-B38F-698D643F7A9F}">
      <dsp:nvSpPr>
        <dsp:cNvPr id="0" name=""/>
        <dsp:cNvSpPr/>
      </dsp:nvSpPr>
      <dsp:spPr>
        <a:xfrm rot="2160000">
          <a:off x="12743408" y="3398987"/>
          <a:ext cx="1178319" cy="1491460"/>
        </a:xfrm>
        <a:prstGeom prst="rightArrow">
          <a:avLst>
            <a:gd name="adj1" fmla="val 60000"/>
            <a:gd name="adj2" fmla="val 50000"/>
          </a:avLst>
        </a:prstGeom>
        <a:solidFill>
          <a:srgbClr val="8EAD7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3600" kern="1200"/>
        </a:p>
      </dsp:txBody>
      <dsp:txXfrm>
        <a:off x="12777164" y="3593389"/>
        <a:ext cx="824823" cy="894876"/>
      </dsp:txXfrm>
    </dsp:sp>
    <dsp:sp modelId="{1673FDA8-2F68-4C47-9287-80E8A431C219}">
      <dsp:nvSpPr>
        <dsp:cNvPr id="0" name=""/>
        <dsp:cNvSpPr/>
      </dsp:nvSpPr>
      <dsp:spPr>
        <a:xfrm>
          <a:off x="13836878" y="3906896"/>
          <a:ext cx="4419142" cy="4419142"/>
        </a:xfrm>
        <a:prstGeom prst="ellipse">
          <a:avLst/>
        </a:prstGeom>
        <a:solidFill>
          <a:srgbClr val="60A060"/>
        </a:solidFill>
        <a:ln w="12700" cap="flat" cmpd="sng" algn="ctr">
          <a:solidFill>
            <a:srgbClr val="E3DE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600" kern="1200" dirty="0">
              <a:solidFill>
                <a:srgbClr val="E3DED7"/>
              </a:solidFill>
            </a:rPr>
            <a:t>Szivattyú</a:t>
          </a:r>
        </a:p>
      </dsp:txBody>
      <dsp:txXfrm>
        <a:off x="14484046" y="4554064"/>
        <a:ext cx="3124806" cy="3124806"/>
      </dsp:txXfrm>
    </dsp:sp>
    <dsp:sp modelId="{1114D083-BB4C-45F4-984D-C72B6A9A4A6C}">
      <dsp:nvSpPr>
        <dsp:cNvPr id="0" name=""/>
        <dsp:cNvSpPr/>
      </dsp:nvSpPr>
      <dsp:spPr>
        <a:xfrm rot="6480000">
          <a:off x="14441290" y="8497663"/>
          <a:ext cx="1178319" cy="1491460"/>
        </a:xfrm>
        <a:prstGeom prst="rightArrow">
          <a:avLst>
            <a:gd name="adj1" fmla="val 60000"/>
            <a:gd name="adj2" fmla="val 50000"/>
          </a:avLst>
        </a:prstGeom>
        <a:solidFill>
          <a:srgbClr val="8EAD7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3600" kern="1200"/>
        </a:p>
      </dsp:txBody>
      <dsp:txXfrm rot="10800000">
        <a:off x="14672656" y="8627858"/>
        <a:ext cx="824823" cy="894876"/>
      </dsp:txXfrm>
    </dsp:sp>
    <dsp:sp modelId="{A8D1325D-A38E-4EBD-A84B-6A7E23F0EE72}">
      <dsp:nvSpPr>
        <dsp:cNvPr id="0" name=""/>
        <dsp:cNvSpPr/>
      </dsp:nvSpPr>
      <dsp:spPr>
        <a:xfrm>
          <a:off x="11784267" y="10224181"/>
          <a:ext cx="4419142" cy="4419142"/>
        </a:xfrm>
        <a:prstGeom prst="ellipse">
          <a:avLst/>
        </a:prstGeom>
        <a:solidFill>
          <a:srgbClr val="60A060"/>
        </a:solidFill>
        <a:ln w="12700" cap="flat" cmpd="sng" algn="ctr">
          <a:solidFill>
            <a:srgbClr val="E3DE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600" kern="1200" dirty="0" err="1">
              <a:solidFill>
                <a:srgbClr val="E3DED7"/>
              </a:solidFill>
            </a:rPr>
            <a:t>Turbima</a:t>
          </a:r>
          <a:endParaRPr lang="hu-HU" sz="4600" kern="1200" dirty="0">
            <a:solidFill>
              <a:srgbClr val="E3DED7"/>
            </a:solidFill>
          </a:endParaRPr>
        </a:p>
      </dsp:txBody>
      <dsp:txXfrm>
        <a:off x="12431435" y="10871349"/>
        <a:ext cx="3124806" cy="3124806"/>
      </dsp:txXfrm>
    </dsp:sp>
    <dsp:sp modelId="{FDD0879D-644A-4618-BCDE-8C040CE52211}">
      <dsp:nvSpPr>
        <dsp:cNvPr id="0" name=""/>
        <dsp:cNvSpPr/>
      </dsp:nvSpPr>
      <dsp:spPr>
        <a:xfrm rot="10800000">
          <a:off x="10116835" y="11688022"/>
          <a:ext cx="1178319" cy="1491460"/>
        </a:xfrm>
        <a:prstGeom prst="rightArrow">
          <a:avLst>
            <a:gd name="adj1" fmla="val 60000"/>
            <a:gd name="adj2" fmla="val 50000"/>
          </a:avLst>
        </a:prstGeom>
        <a:solidFill>
          <a:srgbClr val="8EAD7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3600" kern="1200"/>
        </a:p>
      </dsp:txBody>
      <dsp:txXfrm rot="10800000">
        <a:off x="10470331" y="11986314"/>
        <a:ext cx="824823" cy="894876"/>
      </dsp:txXfrm>
    </dsp:sp>
    <dsp:sp modelId="{73B902C5-13C6-4C6A-9537-257B8959E16E}">
      <dsp:nvSpPr>
        <dsp:cNvPr id="0" name=""/>
        <dsp:cNvSpPr/>
      </dsp:nvSpPr>
      <dsp:spPr>
        <a:xfrm>
          <a:off x="5141881" y="10224181"/>
          <a:ext cx="4419142" cy="4419142"/>
        </a:xfrm>
        <a:prstGeom prst="ellipse">
          <a:avLst/>
        </a:prstGeom>
        <a:solidFill>
          <a:srgbClr val="60A060"/>
        </a:solidFill>
        <a:ln w="12700" cap="flat" cmpd="sng" algn="ctr">
          <a:solidFill>
            <a:srgbClr val="E3DE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600" kern="1200" dirty="0">
              <a:solidFill>
                <a:srgbClr val="E3DED7"/>
              </a:solidFill>
            </a:rPr>
            <a:t>Hűtő egység</a:t>
          </a:r>
        </a:p>
      </dsp:txBody>
      <dsp:txXfrm>
        <a:off x="5789049" y="10871349"/>
        <a:ext cx="3124806" cy="3124806"/>
      </dsp:txXfrm>
    </dsp:sp>
    <dsp:sp modelId="{F6E3E674-31AA-4A10-BEB5-30B266439070}">
      <dsp:nvSpPr>
        <dsp:cNvPr id="0" name=""/>
        <dsp:cNvSpPr/>
      </dsp:nvSpPr>
      <dsp:spPr>
        <a:xfrm rot="15120000">
          <a:off x="5746293" y="8561096"/>
          <a:ext cx="1178319" cy="1491460"/>
        </a:xfrm>
        <a:prstGeom prst="rightArrow">
          <a:avLst>
            <a:gd name="adj1" fmla="val 60000"/>
            <a:gd name="adj2" fmla="val 50000"/>
          </a:avLst>
        </a:prstGeom>
        <a:solidFill>
          <a:srgbClr val="8EAD7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3600" kern="1200"/>
        </a:p>
      </dsp:txBody>
      <dsp:txXfrm rot="10800000">
        <a:off x="5977659" y="9027485"/>
        <a:ext cx="824823" cy="894876"/>
      </dsp:txXfrm>
    </dsp:sp>
    <dsp:sp modelId="{641FB906-6D58-4A3B-8149-E2997B96C6F9}">
      <dsp:nvSpPr>
        <dsp:cNvPr id="0" name=""/>
        <dsp:cNvSpPr/>
      </dsp:nvSpPr>
      <dsp:spPr>
        <a:xfrm>
          <a:off x="3089271" y="3906896"/>
          <a:ext cx="4419142" cy="4419142"/>
        </a:xfrm>
        <a:prstGeom prst="ellipse">
          <a:avLst/>
        </a:prstGeom>
        <a:solidFill>
          <a:srgbClr val="60A060"/>
        </a:solidFill>
        <a:ln w="12700" cap="flat" cmpd="sng" algn="ctr">
          <a:solidFill>
            <a:srgbClr val="E3DE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600" kern="1200" dirty="0">
              <a:solidFill>
                <a:srgbClr val="E3DED7"/>
              </a:solidFill>
            </a:rPr>
            <a:t>Visszasajtoló</a:t>
          </a:r>
        </a:p>
      </dsp:txBody>
      <dsp:txXfrm>
        <a:off x="3736439" y="4554064"/>
        <a:ext cx="3124806" cy="3124806"/>
      </dsp:txXfrm>
    </dsp:sp>
    <dsp:sp modelId="{6AEE749B-CC0C-4CD4-A246-718DDF28F36C}">
      <dsp:nvSpPr>
        <dsp:cNvPr id="0" name=""/>
        <dsp:cNvSpPr/>
      </dsp:nvSpPr>
      <dsp:spPr>
        <a:xfrm rot="19440000">
          <a:off x="7369604" y="3438191"/>
          <a:ext cx="1178319" cy="1491460"/>
        </a:xfrm>
        <a:prstGeom prst="rightArrow">
          <a:avLst>
            <a:gd name="adj1" fmla="val 60000"/>
            <a:gd name="adj2" fmla="val 50000"/>
          </a:avLst>
        </a:prstGeom>
        <a:solidFill>
          <a:srgbClr val="8EAD7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3600" kern="1200"/>
        </a:p>
      </dsp:txBody>
      <dsp:txXfrm>
        <a:off x="7403360" y="3840373"/>
        <a:ext cx="824823" cy="89487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039619-C183-4A5E-932B-081CF6EC6081}">
      <dsp:nvSpPr>
        <dsp:cNvPr id="0" name=""/>
        <dsp:cNvSpPr/>
      </dsp:nvSpPr>
      <dsp:spPr>
        <a:xfrm>
          <a:off x="8463074" y="2599"/>
          <a:ext cx="4419142" cy="4419142"/>
        </a:xfrm>
        <a:prstGeom prst="ellipse">
          <a:avLst/>
        </a:prstGeom>
        <a:solidFill>
          <a:srgbClr val="60A060"/>
        </a:solidFill>
        <a:ln w="12700" cap="flat" cmpd="sng" algn="ctr">
          <a:solidFill>
            <a:srgbClr val="E3DE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600" kern="1200" dirty="0">
              <a:solidFill>
                <a:srgbClr val="E3DED7"/>
              </a:solidFill>
            </a:rPr>
            <a:t>Felszín alatti víz</a:t>
          </a:r>
        </a:p>
      </dsp:txBody>
      <dsp:txXfrm>
        <a:off x="9110242" y="649767"/>
        <a:ext cx="3124806" cy="3124806"/>
      </dsp:txXfrm>
    </dsp:sp>
    <dsp:sp modelId="{93AE6C35-18D8-4241-B38F-698D643F7A9F}">
      <dsp:nvSpPr>
        <dsp:cNvPr id="0" name=""/>
        <dsp:cNvSpPr/>
      </dsp:nvSpPr>
      <dsp:spPr>
        <a:xfrm rot="2160000">
          <a:off x="12743408" y="3398987"/>
          <a:ext cx="1178319" cy="1491460"/>
        </a:xfrm>
        <a:prstGeom prst="rightArrow">
          <a:avLst>
            <a:gd name="adj1" fmla="val 60000"/>
            <a:gd name="adj2" fmla="val 50000"/>
          </a:avLst>
        </a:prstGeom>
        <a:solidFill>
          <a:srgbClr val="8EAD7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3600" kern="1200"/>
        </a:p>
      </dsp:txBody>
      <dsp:txXfrm>
        <a:off x="12777164" y="3593389"/>
        <a:ext cx="824823" cy="894876"/>
      </dsp:txXfrm>
    </dsp:sp>
    <dsp:sp modelId="{1673FDA8-2F68-4C47-9287-80E8A431C219}">
      <dsp:nvSpPr>
        <dsp:cNvPr id="0" name=""/>
        <dsp:cNvSpPr/>
      </dsp:nvSpPr>
      <dsp:spPr>
        <a:xfrm>
          <a:off x="13836878" y="3906896"/>
          <a:ext cx="4419142" cy="4419142"/>
        </a:xfrm>
        <a:prstGeom prst="ellipse">
          <a:avLst/>
        </a:prstGeom>
        <a:solidFill>
          <a:srgbClr val="60A060"/>
        </a:solidFill>
        <a:ln w="12700" cap="flat" cmpd="sng" algn="ctr">
          <a:solidFill>
            <a:srgbClr val="E3DE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600" kern="1200" dirty="0">
              <a:solidFill>
                <a:srgbClr val="E3DED7"/>
              </a:solidFill>
            </a:rPr>
            <a:t>Szivattyú</a:t>
          </a:r>
        </a:p>
      </dsp:txBody>
      <dsp:txXfrm>
        <a:off x="14484046" y="4554064"/>
        <a:ext cx="3124806" cy="3124806"/>
      </dsp:txXfrm>
    </dsp:sp>
    <dsp:sp modelId="{1114D083-BB4C-45F4-984D-C72B6A9A4A6C}">
      <dsp:nvSpPr>
        <dsp:cNvPr id="0" name=""/>
        <dsp:cNvSpPr/>
      </dsp:nvSpPr>
      <dsp:spPr>
        <a:xfrm rot="6480000">
          <a:off x="14441290" y="8497663"/>
          <a:ext cx="1178319" cy="1491460"/>
        </a:xfrm>
        <a:prstGeom prst="rightArrow">
          <a:avLst>
            <a:gd name="adj1" fmla="val 60000"/>
            <a:gd name="adj2" fmla="val 50000"/>
          </a:avLst>
        </a:prstGeom>
        <a:solidFill>
          <a:srgbClr val="8EAD7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3600" kern="1200"/>
        </a:p>
      </dsp:txBody>
      <dsp:txXfrm rot="10800000">
        <a:off x="14672656" y="8627858"/>
        <a:ext cx="824823" cy="894876"/>
      </dsp:txXfrm>
    </dsp:sp>
    <dsp:sp modelId="{A8D1325D-A38E-4EBD-A84B-6A7E23F0EE72}">
      <dsp:nvSpPr>
        <dsp:cNvPr id="0" name=""/>
        <dsp:cNvSpPr/>
      </dsp:nvSpPr>
      <dsp:spPr>
        <a:xfrm>
          <a:off x="11784267" y="10224181"/>
          <a:ext cx="4419142" cy="4419142"/>
        </a:xfrm>
        <a:prstGeom prst="ellipse">
          <a:avLst/>
        </a:prstGeom>
        <a:solidFill>
          <a:srgbClr val="60A060"/>
        </a:solidFill>
        <a:ln w="12700" cap="flat" cmpd="sng" algn="ctr">
          <a:solidFill>
            <a:srgbClr val="E3DE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600" kern="1200" dirty="0" err="1">
              <a:solidFill>
                <a:srgbClr val="E3DED7"/>
              </a:solidFill>
            </a:rPr>
            <a:t>Turbima</a:t>
          </a:r>
          <a:endParaRPr lang="hu-HU" sz="4600" kern="1200" dirty="0">
            <a:solidFill>
              <a:srgbClr val="E3DED7"/>
            </a:solidFill>
          </a:endParaRPr>
        </a:p>
      </dsp:txBody>
      <dsp:txXfrm>
        <a:off x="12431435" y="10871349"/>
        <a:ext cx="3124806" cy="3124806"/>
      </dsp:txXfrm>
    </dsp:sp>
    <dsp:sp modelId="{FDD0879D-644A-4618-BCDE-8C040CE52211}">
      <dsp:nvSpPr>
        <dsp:cNvPr id="0" name=""/>
        <dsp:cNvSpPr/>
      </dsp:nvSpPr>
      <dsp:spPr>
        <a:xfrm rot="10800000">
          <a:off x="10116835" y="11688022"/>
          <a:ext cx="1178319" cy="1491460"/>
        </a:xfrm>
        <a:prstGeom prst="rightArrow">
          <a:avLst>
            <a:gd name="adj1" fmla="val 60000"/>
            <a:gd name="adj2" fmla="val 50000"/>
          </a:avLst>
        </a:prstGeom>
        <a:solidFill>
          <a:srgbClr val="8EAD7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3600" kern="1200"/>
        </a:p>
      </dsp:txBody>
      <dsp:txXfrm rot="10800000">
        <a:off x="10470331" y="11986314"/>
        <a:ext cx="824823" cy="894876"/>
      </dsp:txXfrm>
    </dsp:sp>
    <dsp:sp modelId="{73B902C5-13C6-4C6A-9537-257B8959E16E}">
      <dsp:nvSpPr>
        <dsp:cNvPr id="0" name=""/>
        <dsp:cNvSpPr/>
      </dsp:nvSpPr>
      <dsp:spPr>
        <a:xfrm>
          <a:off x="5141881" y="10224181"/>
          <a:ext cx="4419142" cy="4419142"/>
        </a:xfrm>
        <a:prstGeom prst="ellipse">
          <a:avLst/>
        </a:prstGeom>
        <a:solidFill>
          <a:srgbClr val="60A060"/>
        </a:solidFill>
        <a:ln w="12700" cap="flat" cmpd="sng" algn="ctr">
          <a:solidFill>
            <a:srgbClr val="E3DE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600" kern="1200" dirty="0">
              <a:solidFill>
                <a:srgbClr val="E3DED7"/>
              </a:solidFill>
            </a:rPr>
            <a:t>Hűtő egység</a:t>
          </a:r>
        </a:p>
      </dsp:txBody>
      <dsp:txXfrm>
        <a:off x="5789049" y="10871349"/>
        <a:ext cx="3124806" cy="3124806"/>
      </dsp:txXfrm>
    </dsp:sp>
    <dsp:sp modelId="{F6E3E674-31AA-4A10-BEB5-30B266439070}">
      <dsp:nvSpPr>
        <dsp:cNvPr id="0" name=""/>
        <dsp:cNvSpPr/>
      </dsp:nvSpPr>
      <dsp:spPr>
        <a:xfrm rot="15120000">
          <a:off x="5746293" y="8561096"/>
          <a:ext cx="1178319" cy="1491460"/>
        </a:xfrm>
        <a:prstGeom prst="rightArrow">
          <a:avLst>
            <a:gd name="adj1" fmla="val 60000"/>
            <a:gd name="adj2" fmla="val 50000"/>
          </a:avLst>
        </a:prstGeom>
        <a:solidFill>
          <a:srgbClr val="8EAD7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3600" kern="1200"/>
        </a:p>
      </dsp:txBody>
      <dsp:txXfrm rot="10800000">
        <a:off x="5977659" y="9027485"/>
        <a:ext cx="824823" cy="894876"/>
      </dsp:txXfrm>
    </dsp:sp>
    <dsp:sp modelId="{641FB906-6D58-4A3B-8149-E2997B96C6F9}">
      <dsp:nvSpPr>
        <dsp:cNvPr id="0" name=""/>
        <dsp:cNvSpPr/>
      </dsp:nvSpPr>
      <dsp:spPr>
        <a:xfrm>
          <a:off x="3089271" y="3906896"/>
          <a:ext cx="4419142" cy="4419142"/>
        </a:xfrm>
        <a:prstGeom prst="ellipse">
          <a:avLst/>
        </a:prstGeom>
        <a:solidFill>
          <a:srgbClr val="60A060"/>
        </a:solidFill>
        <a:ln w="12700" cap="flat" cmpd="sng" algn="ctr">
          <a:solidFill>
            <a:srgbClr val="E3DE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600" kern="1200" dirty="0">
              <a:solidFill>
                <a:srgbClr val="E3DED7"/>
              </a:solidFill>
            </a:rPr>
            <a:t>Visszasajtoló</a:t>
          </a:r>
        </a:p>
      </dsp:txBody>
      <dsp:txXfrm>
        <a:off x="3736439" y="4554064"/>
        <a:ext cx="3124806" cy="3124806"/>
      </dsp:txXfrm>
    </dsp:sp>
    <dsp:sp modelId="{6AEE749B-CC0C-4CD4-A246-718DDF28F36C}">
      <dsp:nvSpPr>
        <dsp:cNvPr id="0" name=""/>
        <dsp:cNvSpPr/>
      </dsp:nvSpPr>
      <dsp:spPr>
        <a:xfrm rot="19440000">
          <a:off x="7369604" y="3438191"/>
          <a:ext cx="1178319" cy="1491460"/>
        </a:xfrm>
        <a:prstGeom prst="rightArrow">
          <a:avLst>
            <a:gd name="adj1" fmla="val 60000"/>
            <a:gd name="adj2" fmla="val 50000"/>
          </a:avLst>
        </a:prstGeom>
        <a:solidFill>
          <a:srgbClr val="8EAD7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3600" kern="1200"/>
        </a:p>
      </dsp:txBody>
      <dsp:txXfrm>
        <a:off x="7403360" y="3840373"/>
        <a:ext cx="824823" cy="89487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039619-C183-4A5E-932B-081CF6EC6081}">
      <dsp:nvSpPr>
        <dsp:cNvPr id="0" name=""/>
        <dsp:cNvSpPr/>
      </dsp:nvSpPr>
      <dsp:spPr>
        <a:xfrm>
          <a:off x="4892691" y="557"/>
          <a:ext cx="1975452" cy="1975452"/>
        </a:xfrm>
        <a:prstGeom prst="ellipse">
          <a:avLst/>
        </a:prstGeom>
        <a:solidFill>
          <a:srgbClr val="60A060"/>
        </a:solidFill>
        <a:ln w="12700" cap="flat" cmpd="sng" algn="ctr">
          <a:solidFill>
            <a:srgbClr val="E3DE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>
              <a:solidFill>
                <a:srgbClr val="E3DED7"/>
              </a:solidFill>
            </a:rPr>
            <a:t>Felszín alatti víz</a:t>
          </a:r>
        </a:p>
      </dsp:txBody>
      <dsp:txXfrm>
        <a:off x="5181989" y="289855"/>
        <a:ext cx="1396856" cy="1396856"/>
      </dsp:txXfrm>
    </dsp:sp>
    <dsp:sp modelId="{93AE6C35-18D8-4241-B38F-698D643F7A9F}">
      <dsp:nvSpPr>
        <dsp:cNvPr id="0" name=""/>
        <dsp:cNvSpPr/>
      </dsp:nvSpPr>
      <dsp:spPr>
        <a:xfrm rot="2160000">
          <a:off x="6805592" y="1517695"/>
          <a:ext cx="524650" cy="666715"/>
        </a:xfrm>
        <a:prstGeom prst="rightArrow">
          <a:avLst>
            <a:gd name="adj1" fmla="val 60000"/>
            <a:gd name="adj2" fmla="val 50000"/>
          </a:avLst>
        </a:prstGeom>
        <a:solidFill>
          <a:srgbClr val="8EAD7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600" kern="1200"/>
        </a:p>
      </dsp:txBody>
      <dsp:txXfrm>
        <a:off x="6820622" y="1604781"/>
        <a:ext cx="367255" cy="400029"/>
      </dsp:txXfrm>
    </dsp:sp>
    <dsp:sp modelId="{1673FDA8-2F68-4C47-9287-80E8A431C219}">
      <dsp:nvSpPr>
        <dsp:cNvPr id="0" name=""/>
        <dsp:cNvSpPr/>
      </dsp:nvSpPr>
      <dsp:spPr>
        <a:xfrm>
          <a:off x="7291716" y="1743551"/>
          <a:ext cx="1975452" cy="1975452"/>
        </a:xfrm>
        <a:prstGeom prst="ellipse">
          <a:avLst/>
        </a:prstGeom>
        <a:solidFill>
          <a:srgbClr val="60A060"/>
        </a:solidFill>
        <a:ln w="12700" cap="flat" cmpd="sng" algn="ctr">
          <a:solidFill>
            <a:srgbClr val="E3DE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>
              <a:solidFill>
                <a:srgbClr val="E3DED7"/>
              </a:solidFill>
            </a:rPr>
            <a:t>Szivattyú</a:t>
          </a:r>
        </a:p>
      </dsp:txBody>
      <dsp:txXfrm>
        <a:off x="7581014" y="2032849"/>
        <a:ext cx="1396856" cy="1396856"/>
      </dsp:txXfrm>
    </dsp:sp>
    <dsp:sp modelId="{1114D083-BB4C-45F4-984D-C72B6A9A4A6C}">
      <dsp:nvSpPr>
        <dsp:cNvPr id="0" name=""/>
        <dsp:cNvSpPr/>
      </dsp:nvSpPr>
      <dsp:spPr>
        <a:xfrm rot="6480000">
          <a:off x="7563533" y="3793909"/>
          <a:ext cx="524650" cy="666715"/>
        </a:xfrm>
        <a:prstGeom prst="rightArrow">
          <a:avLst>
            <a:gd name="adj1" fmla="val 60000"/>
            <a:gd name="adj2" fmla="val 50000"/>
          </a:avLst>
        </a:prstGeom>
        <a:solidFill>
          <a:srgbClr val="8EAD7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600" kern="1200"/>
        </a:p>
      </dsp:txBody>
      <dsp:txXfrm rot="10800000">
        <a:off x="7666549" y="3852406"/>
        <a:ext cx="367255" cy="400029"/>
      </dsp:txXfrm>
    </dsp:sp>
    <dsp:sp modelId="{A8D1325D-A38E-4EBD-A84B-6A7E23F0EE72}">
      <dsp:nvSpPr>
        <dsp:cNvPr id="0" name=""/>
        <dsp:cNvSpPr/>
      </dsp:nvSpPr>
      <dsp:spPr>
        <a:xfrm>
          <a:off x="6375370" y="4563774"/>
          <a:ext cx="1975452" cy="1975452"/>
        </a:xfrm>
        <a:prstGeom prst="ellipse">
          <a:avLst/>
        </a:prstGeom>
        <a:solidFill>
          <a:srgbClr val="60A060"/>
        </a:solidFill>
        <a:ln w="12700" cap="flat" cmpd="sng" algn="ctr">
          <a:solidFill>
            <a:srgbClr val="E3DE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>
              <a:solidFill>
                <a:srgbClr val="E3DED7"/>
              </a:solidFill>
            </a:rPr>
            <a:t>Turbina</a:t>
          </a:r>
        </a:p>
      </dsp:txBody>
      <dsp:txXfrm>
        <a:off x="6664668" y="4853072"/>
        <a:ext cx="1396856" cy="1396856"/>
      </dsp:txXfrm>
    </dsp:sp>
    <dsp:sp modelId="{FDD0879D-644A-4618-BCDE-8C040CE52211}">
      <dsp:nvSpPr>
        <dsp:cNvPr id="0" name=""/>
        <dsp:cNvSpPr/>
      </dsp:nvSpPr>
      <dsp:spPr>
        <a:xfrm rot="10800000">
          <a:off x="5632941" y="5218143"/>
          <a:ext cx="524650" cy="666715"/>
        </a:xfrm>
        <a:prstGeom prst="rightArrow">
          <a:avLst>
            <a:gd name="adj1" fmla="val 60000"/>
            <a:gd name="adj2" fmla="val 50000"/>
          </a:avLst>
        </a:prstGeom>
        <a:solidFill>
          <a:srgbClr val="8EAD7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600" kern="1200"/>
        </a:p>
      </dsp:txBody>
      <dsp:txXfrm rot="10800000">
        <a:off x="5790336" y="5351486"/>
        <a:ext cx="367255" cy="400029"/>
      </dsp:txXfrm>
    </dsp:sp>
    <dsp:sp modelId="{73B902C5-13C6-4C6A-9537-257B8959E16E}">
      <dsp:nvSpPr>
        <dsp:cNvPr id="0" name=""/>
        <dsp:cNvSpPr/>
      </dsp:nvSpPr>
      <dsp:spPr>
        <a:xfrm>
          <a:off x="3410011" y="4563774"/>
          <a:ext cx="1975452" cy="1975452"/>
        </a:xfrm>
        <a:prstGeom prst="ellipse">
          <a:avLst/>
        </a:prstGeom>
        <a:solidFill>
          <a:srgbClr val="60A060"/>
        </a:solidFill>
        <a:ln w="12700" cap="flat" cmpd="sng" algn="ctr">
          <a:solidFill>
            <a:srgbClr val="E3DE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>
              <a:solidFill>
                <a:srgbClr val="E3DED7"/>
              </a:solidFill>
            </a:rPr>
            <a:t>Hűtő egység</a:t>
          </a:r>
        </a:p>
      </dsp:txBody>
      <dsp:txXfrm>
        <a:off x="3699309" y="4853072"/>
        <a:ext cx="1396856" cy="1396856"/>
      </dsp:txXfrm>
    </dsp:sp>
    <dsp:sp modelId="{F6E3E674-31AA-4A10-BEB5-30B266439070}">
      <dsp:nvSpPr>
        <dsp:cNvPr id="0" name=""/>
        <dsp:cNvSpPr/>
      </dsp:nvSpPr>
      <dsp:spPr>
        <a:xfrm rot="15120000">
          <a:off x="3681828" y="3822153"/>
          <a:ext cx="524650" cy="666715"/>
        </a:xfrm>
        <a:prstGeom prst="rightArrow">
          <a:avLst>
            <a:gd name="adj1" fmla="val 60000"/>
            <a:gd name="adj2" fmla="val 50000"/>
          </a:avLst>
        </a:prstGeom>
        <a:solidFill>
          <a:srgbClr val="8EAD7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600" kern="1200"/>
        </a:p>
      </dsp:txBody>
      <dsp:txXfrm rot="10800000">
        <a:off x="3784844" y="4030342"/>
        <a:ext cx="367255" cy="400029"/>
      </dsp:txXfrm>
    </dsp:sp>
    <dsp:sp modelId="{641FB906-6D58-4A3B-8149-E2997B96C6F9}">
      <dsp:nvSpPr>
        <dsp:cNvPr id="0" name=""/>
        <dsp:cNvSpPr/>
      </dsp:nvSpPr>
      <dsp:spPr>
        <a:xfrm>
          <a:off x="2493665" y="1743551"/>
          <a:ext cx="1975452" cy="1975452"/>
        </a:xfrm>
        <a:prstGeom prst="ellipse">
          <a:avLst/>
        </a:prstGeom>
        <a:solidFill>
          <a:srgbClr val="60A060"/>
        </a:solidFill>
        <a:ln w="12700" cap="flat" cmpd="sng" algn="ctr">
          <a:solidFill>
            <a:srgbClr val="E3DE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kern="1200" dirty="0">
              <a:solidFill>
                <a:srgbClr val="E3DED7"/>
              </a:solidFill>
            </a:rPr>
            <a:t>Visszasajtoló</a:t>
          </a:r>
        </a:p>
      </dsp:txBody>
      <dsp:txXfrm>
        <a:off x="2782963" y="2032849"/>
        <a:ext cx="1396856" cy="1396856"/>
      </dsp:txXfrm>
    </dsp:sp>
    <dsp:sp modelId="{6AEE749B-CC0C-4CD4-A246-718DDF28F36C}">
      <dsp:nvSpPr>
        <dsp:cNvPr id="0" name=""/>
        <dsp:cNvSpPr/>
      </dsp:nvSpPr>
      <dsp:spPr>
        <a:xfrm rot="19440000">
          <a:off x="4406567" y="1535150"/>
          <a:ext cx="524650" cy="666715"/>
        </a:xfrm>
        <a:prstGeom prst="rightArrow">
          <a:avLst>
            <a:gd name="adj1" fmla="val 60000"/>
            <a:gd name="adj2" fmla="val 50000"/>
          </a:avLst>
        </a:prstGeom>
        <a:solidFill>
          <a:srgbClr val="8EAD7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600" kern="1200"/>
        </a:p>
      </dsp:txBody>
      <dsp:txXfrm>
        <a:off x="4421597" y="1714750"/>
        <a:ext cx="367255" cy="4000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F8BF83-ECE6-404E-8F8B-0AB767E2CBAE}" type="datetimeFigureOut">
              <a:rPr lang="hu-HU" smtClean="0"/>
              <a:t>2024. 04. 23.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51AC53-329B-4D33-B745-57860CE39B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83861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1AC53-329B-4D33-B745-57860CE39BE5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61963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1AC53-329B-4D33-B745-57860CE39BE5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482470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1AC53-329B-4D33-B745-57860CE39BE5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30706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1AC53-329B-4D33-B745-57860CE39BE5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650761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1AC53-329B-4D33-B745-57860CE39BE5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61327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1AC53-329B-4D33-B745-57860CE39BE5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690478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1AC53-329B-4D33-B745-57860CE39BE5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91808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1AC53-329B-4D33-B745-57860CE39BE5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2963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1AC53-329B-4D33-B745-57860CE39BE5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7763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1AC53-329B-4D33-B745-57860CE39BE5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5185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1AC53-329B-4D33-B745-57860CE39BE5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25741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1AC53-329B-4D33-B745-57860CE39BE5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05022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1AC53-329B-4D33-B745-57860CE39BE5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76889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1AC53-329B-4D33-B745-57860CE39BE5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5135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1AC53-329B-4D33-B745-57860CE39BE5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90281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1AC53-329B-4D33-B745-57860CE39BE5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35055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E883F-EDA8-9F50-2647-1D8043B03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hu-H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4C5AC-95E0-933A-93AA-A770134827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8190C1-F23D-ED3C-C21A-F4619B487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EA6C-129C-4C99-9CAA-63C2AAAE56F5}" type="datetimeFigureOut">
              <a:rPr lang="hu-HU" smtClean="0"/>
              <a:t>2024. 04. 23.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150CCC-0796-7EEA-30E8-27DB2499A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62A76-B844-4D88-573A-B4AA32CD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EF895-AA2E-40F6-B408-644A40E0939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9909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81405-8C96-B14F-BE35-E71E3427B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hu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23BEAA-125D-E6C9-FD8F-C1A54D5BC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59F22-E620-2519-37FB-4AF9B8315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EA6C-129C-4C99-9CAA-63C2AAAE56F5}" type="datetimeFigureOut">
              <a:rPr lang="hu-HU" smtClean="0"/>
              <a:t>2024. 04. 23.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D7115-7248-46DE-3188-F6A77B476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4E2B3B-EE60-6974-6E5D-1BC977FDD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EF895-AA2E-40F6-B408-644A40E0939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4040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3F9FD3-BA2B-BC97-5128-30C71EDEC8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hu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DC2433-9AAE-017B-EAB4-F923FB1D7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958744-48C5-73A6-CD7F-383254AC4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EA6C-129C-4C99-9CAA-63C2AAAE56F5}" type="datetimeFigureOut">
              <a:rPr lang="hu-HU" smtClean="0"/>
              <a:t>2024. 04. 23.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69DEC-B1B5-4A9E-D1FD-CF7147585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94C5F-0F59-3D86-C3BF-8FD100DBE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EF895-AA2E-40F6-B408-644A40E0939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97192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3A4C6-CEF9-8C21-CC12-F741DB4A5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C53CA-7A75-84E0-9833-3BD60BF494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0406B8-00EC-AF3E-1434-FDC4C6C84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EA6C-129C-4C99-9CAA-63C2AAAE56F5}" type="datetimeFigureOut">
              <a:rPr lang="hu-HU" smtClean="0"/>
              <a:t>2024. 04. 23.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82B8EB-6A39-11A5-884D-D3592861B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6347B-8685-835A-D3DC-7438FE3DA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EF895-AA2E-40F6-B408-644A40E0939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17414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6F2A2-A1B5-1365-FEF7-55C1B92A2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2E229F-A688-6613-01E6-A92DD29220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77AC6-F72C-2C12-2195-721EAAD80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EA6C-129C-4C99-9CAA-63C2AAAE56F5}" type="datetimeFigureOut">
              <a:rPr lang="hu-HU" smtClean="0"/>
              <a:t>2024. 04. 23.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2460D-9DBE-CE0C-F2F0-9D2976DB6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34593-4F6A-549D-98AF-720093E54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EF895-AA2E-40F6-B408-644A40E0939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98479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904F1-2CE3-82E1-D494-9C1EA263E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E50F2-EB50-8BB6-5E6D-CD8D03DA19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u-H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51ECE6-E175-28AD-67F7-0B06FFA4A1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u-H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6B79C5-47BD-D356-40A3-8EDAC5474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EA6C-129C-4C99-9CAA-63C2AAAE56F5}" type="datetimeFigureOut">
              <a:rPr lang="hu-HU" smtClean="0"/>
              <a:t>2024. 04. 23.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A6B826-2960-FDA4-11BB-C0D8F9A56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7078DD-E50C-A90B-F083-EBEF058E8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EF895-AA2E-40F6-B408-644A40E0939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5582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1EC41-FA6D-4A25-08CB-71DDF6B5D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61B69C-2F0E-4627-3C0F-B4D8C8921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A00AF9-D956-3277-7FDE-4155F415B8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u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D815C0-6641-DFB1-77C8-C27495B78A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3AF4F7-E598-CE0B-7C16-470FA062F3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u-H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041447-7388-5CD6-FE54-E88D74692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EA6C-129C-4C99-9CAA-63C2AAAE56F5}" type="datetimeFigureOut">
              <a:rPr lang="hu-HU" smtClean="0"/>
              <a:t>2024. 04. 23.</a:t>
            </a:fld>
            <a:endParaRPr lang="hu-H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6A90FD-8055-CBFE-D6AE-EA74D6BD2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BF4831-A22B-66A0-F535-E67A694C4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EF895-AA2E-40F6-B408-644A40E0939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4232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AE38B-B249-6C1B-6C1F-85920F857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hu-H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B04422-00F2-F36E-9EC5-3348B7FDD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EA6C-129C-4C99-9CAA-63C2AAAE56F5}" type="datetimeFigureOut">
              <a:rPr lang="hu-HU" smtClean="0"/>
              <a:t>2024. 04. 23.</a:t>
            </a:fld>
            <a:endParaRPr lang="hu-H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BFD3E6-C2C3-B0E0-059E-4F303F8E9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952DC4-5D45-A687-301E-A13063B16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EF895-AA2E-40F6-B408-644A40E0939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5006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F170E2-5141-0A3E-F192-54A8B48DC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EA6C-129C-4C99-9CAA-63C2AAAE56F5}" type="datetimeFigureOut">
              <a:rPr lang="hu-HU" smtClean="0"/>
              <a:t>2024. 04. 23.</a:t>
            </a:fld>
            <a:endParaRPr lang="hu-H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D973C4-8F9D-1BA2-5CBF-24392EA9C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E47021-8413-48FC-583F-A505EB08C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EF895-AA2E-40F6-B408-644A40E0939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0780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FB85E-0C3D-6659-1F6E-EFF837DC8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304542-37A5-2636-D26D-0E79AC90A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1D37ED-AF53-B015-BC18-427B6A5A75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1F757B-4592-4237-5109-EF66984DB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EA6C-129C-4C99-9CAA-63C2AAAE56F5}" type="datetimeFigureOut">
              <a:rPr lang="hu-HU" smtClean="0"/>
              <a:t>2024. 04. 23.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D32496-DC5F-15FA-E8D9-CFD4A3510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ED3B4C-441C-AEA4-C2FB-CCC96CDA5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EF895-AA2E-40F6-B408-644A40E0939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56598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43390-4400-1358-919C-830575AA0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hu-H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5BC365-229E-AE2D-8AF1-C02592E798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85ABDE-5FF5-F3C6-A59C-87E87BDEC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92A37-AC43-DE01-76E6-CCFD717F9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EA6C-129C-4C99-9CAA-63C2AAAE56F5}" type="datetimeFigureOut">
              <a:rPr lang="hu-HU" smtClean="0"/>
              <a:t>2024. 04. 23.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2E6757-1D08-04F9-7BB9-B998DD995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43A3AB-876C-44D8-24A8-DD53A30BF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EF895-AA2E-40F6-B408-644A40E0939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66411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CEE8ED-EE96-C1E6-3B29-4CF6CA9EC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E6572E-C979-5474-C948-86649A639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F4A61-2DDC-8697-06D3-D8F29DEDE0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9EA6C-129C-4C99-9CAA-63C2AAAE56F5}" type="datetimeFigureOut">
              <a:rPr lang="hu-HU" smtClean="0"/>
              <a:t>2024. 04. 23.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C2DA4B-18F8-B895-8A60-DFE8713D62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5DB50-6E99-FDD7-9FDF-0E0A2619DF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EF895-AA2E-40F6-B408-644A40E0939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09581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chart" Target="../charts/chart1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microsoft.com/office/2007/relationships/hdphoto" Target="../media/hdphoto4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microsoft.com/office/2007/relationships/hdphoto" Target="../media/hdphoto4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microsoft.com/office/2007/relationships/hdphoto" Target="../media/hdphoto4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erbe.mvm.hu/hu-HU/Tevekenysegunk/Szolgaltatasok/Megujuloenergia" TargetMode="External"/><Relationship Id="rId2" Type="http://schemas.openxmlformats.org/officeDocument/2006/relationships/hyperlink" Target="https://geotermia.lapunk.hu/dokumentumok/szita_gabor_eloadasa_20110325.pdf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google.com/url?sa=i&amp;url=https%3A%2F%2Fxforest.hu%2Fgeotermikus-energia%2F&amp;psig=AOvVaw0yWriADc4kId8hnZJ0SXPE&amp;ust=1713962087727000&amp;source=images&amp;cd=vfe&amp;opi=89978449&amp;ved=0CBIQjRxqFwoTCIiSqL6s2IUDFQAAAAAdAAAAABAE" TargetMode="External"/><Relationship Id="rId4" Type="http://schemas.openxmlformats.org/officeDocument/2006/relationships/hyperlink" Target="https://mgte.hu/geotermikus-villamosenergia-termeles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C063B79-6C68-33E9-CE11-A65C2232690E}"/>
              </a:ext>
            </a:extLst>
          </p:cNvPr>
          <p:cNvSpPr txBox="1"/>
          <p:nvPr/>
        </p:nvSpPr>
        <p:spPr>
          <a:xfrm>
            <a:off x="729926" y="-2970375"/>
            <a:ext cx="10732148" cy="156966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0"/>
              </a:schemeClr>
            </a:glow>
            <a:outerShdw blurRad="25400" dist="50800" dir="5400000" sx="133000" sy="133000" algn="ctr" rotWithShape="0">
              <a:srgbClr val="000000">
                <a:alpha val="0"/>
              </a:srgbClr>
            </a:outerShdw>
            <a:reflection endPos="0" dist="63500" dir="5400000" sy="-100000" algn="bl" rotWithShape="0"/>
            <a:softEdge rad="444500"/>
          </a:effectLst>
          <a:scene3d>
            <a:camera prst="orthographicFront"/>
            <a:lightRig rig="threePt" dir="t"/>
          </a:scene3d>
          <a:sp3d>
            <a:bevelT/>
            <a:bevelB w="139700" h="95250"/>
          </a:sp3d>
        </p:spPr>
        <p:txBody>
          <a:bodyPr wrap="square" rtlCol="0">
            <a:spAutoFit/>
          </a:bodyPr>
          <a:lstStyle/>
          <a:p>
            <a:r>
              <a:rPr lang="hu-HU" sz="9600" dirty="0">
                <a:solidFill>
                  <a:srgbClr val="5ABF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Geotermikus energia</a:t>
            </a:r>
          </a:p>
        </p:txBody>
      </p:sp>
    </p:spTree>
    <p:extLst>
      <p:ext uri="{BB962C8B-B14F-4D97-AF65-F5344CB8AC3E}">
        <p14:creationId xmlns:p14="http://schemas.microsoft.com/office/powerpoint/2010/main" val="4080126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498DE58-635C-D69A-1AFE-26B4B47892B5}"/>
              </a:ext>
            </a:extLst>
          </p:cNvPr>
          <p:cNvSpPr/>
          <p:nvPr/>
        </p:nvSpPr>
        <p:spPr>
          <a:xfrm>
            <a:off x="0" y="-2"/>
            <a:ext cx="12192000" cy="6858002"/>
          </a:xfrm>
          <a:prstGeom prst="rect">
            <a:avLst/>
          </a:prstGeom>
          <a:solidFill>
            <a:srgbClr val="2D444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78BA15C-CA8F-FCC5-1C8F-F086E987A675}"/>
              </a:ext>
            </a:extLst>
          </p:cNvPr>
          <p:cNvSpPr/>
          <p:nvPr/>
        </p:nvSpPr>
        <p:spPr>
          <a:xfrm>
            <a:off x="4284187" y="534952"/>
            <a:ext cx="1574177" cy="104945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hu-HU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8AB4A30-F4AD-0CA4-3853-0E9D4D222FA2}"/>
              </a:ext>
            </a:extLst>
          </p:cNvPr>
          <p:cNvSpPr/>
          <p:nvPr/>
        </p:nvSpPr>
        <p:spPr>
          <a:xfrm>
            <a:off x="9628726" y="4862657"/>
            <a:ext cx="1574177" cy="104945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hu-HU"/>
          </a:p>
        </p:txBody>
      </p:sp>
      <p:graphicFrame>
        <p:nvGraphicFramePr>
          <p:cNvPr id="46" name="Diagram 45">
            <a:extLst>
              <a:ext uri="{FF2B5EF4-FFF2-40B4-BE49-F238E27FC236}">
                <a16:creationId xmlns:a16="http://schemas.microsoft.com/office/drawing/2014/main" id="{4F04D14A-20A8-D878-C731-C95D261BF3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3974646"/>
              </p:ext>
            </p:extLst>
          </p:nvPr>
        </p:nvGraphicFramePr>
        <p:xfrm>
          <a:off x="-4814282" y="3429000"/>
          <a:ext cx="21345292" cy="14645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616CB95E-5F15-DF44-7DE2-0A5213537E94}"/>
              </a:ext>
            </a:extLst>
          </p:cNvPr>
          <p:cNvSpPr txBox="1"/>
          <p:nvPr/>
        </p:nvSpPr>
        <p:spPr>
          <a:xfrm>
            <a:off x="7808246" y="-2009134"/>
            <a:ext cx="31471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dirty="0">
                <a:solidFill>
                  <a:srgbClr val="E3DED7"/>
                </a:solidFill>
                <a:latin typeface="Impact" panose="020B0806030902050204" pitchFamily="34" charset="0"/>
              </a:rPr>
              <a:t>A víz útja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0BB3D489-AD8E-4FDE-B528-7ADF43324BC5}"/>
              </a:ext>
            </a:extLst>
          </p:cNvPr>
          <p:cNvSpPr txBox="1"/>
          <p:nvPr/>
        </p:nvSpPr>
        <p:spPr>
          <a:xfrm>
            <a:off x="1026160" y="1262543"/>
            <a:ext cx="5307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E3DED7"/>
                </a:solidFill>
                <a:latin typeface="Impact" panose="020B0806030902050204" pitchFamily="34" charset="0"/>
              </a:rPr>
              <a:t>A termálvíz a földben található melegvíz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FE0661CB-F985-4EF2-B02A-0845D7A87D1B}"/>
              </a:ext>
            </a:extLst>
          </p:cNvPr>
          <p:cNvSpPr txBox="1"/>
          <p:nvPr/>
        </p:nvSpPr>
        <p:spPr>
          <a:xfrm>
            <a:off x="1026160" y="2373456"/>
            <a:ext cx="4832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E3DED7"/>
                </a:solidFill>
                <a:latin typeface="Impact" panose="020B0806030902050204" pitchFamily="34" charset="0"/>
              </a:rPr>
              <a:t>Ezt a víztömeget a föld hője melegíti fel</a:t>
            </a:r>
          </a:p>
        </p:txBody>
      </p:sp>
      <p:pic>
        <p:nvPicPr>
          <p:cNvPr id="1026" name="Picture 2" descr="Margó mesél">
            <a:extLst>
              <a:ext uri="{FF2B5EF4-FFF2-40B4-BE49-F238E27FC236}">
                <a16:creationId xmlns:a16="http://schemas.microsoft.com/office/drawing/2014/main" id="{075A153D-4F2B-4F54-B51F-7DC48FAAF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774" y="982028"/>
            <a:ext cx="3952040" cy="2223023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0400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498DE58-635C-D69A-1AFE-26B4B47892B5}"/>
              </a:ext>
            </a:extLst>
          </p:cNvPr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solidFill>
            <a:srgbClr val="2D444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78BA15C-CA8F-FCC5-1C8F-F086E987A675}"/>
              </a:ext>
            </a:extLst>
          </p:cNvPr>
          <p:cNvSpPr/>
          <p:nvPr/>
        </p:nvSpPr>
        <p:spPr>
          <a:xfrm>
            <a:off x="4284187" y="318215"/>
            <a:ext cx="1574177" cy="104945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hu-HU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8AB4A30-F4AD-0CA4-3853-0E9D4D222FA2}"/>
              </a:ext>
            </a:extLst>
          </p:cNvPr>
          <p:cNvSpPr/>
          <p:nvPr/>
        </p:nvSpPr>
        <p:spPr>
          <a:xfrm>
            <a:off x="9628726" y="4862657"/>
            <a:ext cx="1574177" cy="104945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hu-HU"/>
          </a:p>
        </p:txBody>
      </p:sp>
      <p:graphicFrame>
        <p:nvGraphicFramePr>
          <p:cNvPr id="46" name="Diagram 45">
            <a:extLst>
              <a:ext uri="{FF2B5EF4-FFF2-40B4-BE49-F238E27FC236}">
                <a16:creationId xmlns:a16="http://schemas.microsoft.com/office/drawing/2014/main" id="{4F04D14A-20A8-D878-C731-C95D261BF3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8242259"/>
              </p:ext>
            </p:extLst>
          </p:nvPr>
        </p:nvGraphicFramePr>
        <p:xfrm>
          <a:off x="-13831972" y="-2460305"/>
          <a:ext cx="21345292" cy="14645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88EE957-23D3-C2D9-2E40-D2B30574164C}"/>
              </a:ext>
            </a:extLst>
          </p:cNvPr>
          <p:cNvSpPr txBox="1"/>
          <p:nvPr/>
        </p:nvSpPr>
        <p:spPr>
          <a:xfrm>
            <a:off x="3380559" y="512149"/>
            <a:ext cx="5430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E3DED7"/>
                </a:solidFill>
                <a:latin typeface="Impact" panose="020B0806030902050204" pitchFamily="34" charset="0"/>
              </a:rPr>
              <a:t>A meleg vizet a felszínre juttatja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C50DE-D2D0-9F8D-C258-6D4E2F3BB8C8}"/>
              </a:ext>
            </a:extLst>
          </p:cNvPr>
          <p:cNvSpPr txBox="1"/>
          <p:nvPr/>
        </p:nvSpPr>
        <p:spPr>
          <a:xfrm>
            <a:off x="4240644" y="1515083"/>
            <a:ext cx="6008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E3DED7"/>
                </a:solidFill>
                <a:latin typeface="Impact" panose="020B0806030902050204" pitchFamily="34" charset="0"/>
              </a:rPr>
              <a:t>A nyomásváltozásnak köszönhetően gőzzé válik a víz nagyrésze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C3749D-8E6C-3DB6-E901-0664D7F80DC4}"/>
              </a:ext>
            </a:extLst>
          </p:cNvPr>
          <p:cNvSpPr txBox="1"/>
          <p:nvPr/>
        </p:nvSpPr>
        <p:spPr>
          <a:xfrm>
            <a:off x="4638001" y="2866565"/>
            <a:ext cx="56112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E3DED7"/>
                </a:solidFill>
                <a:latin typeface="Impact" panose="020B0806030902050204" pitchFamily="34" charset="0"/>
              </a:rPr>
              <a:t>Innen a gőz a turbinákba a megmaradt víz pedig egyből a visszasajtolóba jut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EE7328-622B-DA10-4C3C-8D5204C9B8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7273" y="4041656"/>
            <a:ext cx="2775748" cy="2816344"/>
          </a:xfrm>
          <a:prstGeom prst="rect">
            <a:avLst/>
          </a:prstGeom>
          <a:effectLst>
            <a:glow rad="101600">
              <a:srgbClr val="60A060">
                <a:alpha val="40000"/>
              </a:srgbClr>
            </a:glow>
          </a:effectLst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66C42B7F-2910-4DD6-BF0A-B918A0113032}"/>
              </a:ext>
            </a:extLst>
          </p:cNvPr>
          <p:cNvSpPr txBox="1"/>
          <p:nvPr/>
        </p:nvSpPr>
        <p:spPr>
          <a:xfrm>
            <a:off x="-7686040" y="-5271944"/>
            <a:ext cx="4832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E3DED7"/>
                </a:solidFill>
                <a:latin typeface="Impact" panose="020B0806030902050204" pitchFamily="34" charset="0"/>
              </a:rPr>
              <a:t>Ezt a víztömeget a föld hője melegíti fel</a:t>
            </a:r>
          </a:p>
        </p:txBody>
      </p:sp>
      <p:pic>
        <p:nvPicPr>
          <p:cNvPr id="12" name="Picture 2" descr="Margó mesél">
            <a:extLst>
              <a:ext uri="{FF2B5EF4-FFF2-40B4-BE49-F238E27FC236}">
                <a16:creationId xmlns:a16="http://schemas.microsoft.com/office/drawing/2014/main" id="{FEFC51FB-98D7-4B28-BC2D-CC98C70F5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8426" y="-6663372"/>
            <a:ext cx="3952040" cy="2223023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32369539-B601-4C5E-B90C-B2016E840746}"/>
              </a:ext>
            </a:extLst>
          </p:cNvPr>
          <p:cNvSpPr txBox="1"/>
          <p:nvPr/>
        </p:nvSpPr>
        <p:spPr>
          <a:xfrm>
            <a:off x="-7686040" y="-6372697"/>
            <a:ext cx="5307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E3DED7"/>
                </a:solidFill>
                <a:latin typeface="Impact" panose="020B0806030902050204" pitchFamily="34" charset="0"/>
              </a:rPr>
              <a:t>A termálvíz a földben található melegvíz</a:t>
            </a:r>
          </a:p>
        </p:txBody>
      </p:sp>
    </p:spTree>
    <p:extLst>
      <p:ext uri="{BB962C8B-B14F-4D97-AF65-F5344CB8AC3E}">
        <p14:creationId xmlns:p14="http://schemas.microsoft.com/office/powerpoint/2010/main" val="2927457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498DE58-635C-D69A-1AFE-26B4B47892B5}"/>
              </a:ext>
            </a:extLst>
          </p:cNvPr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solidFill>
            <a:srgbClr val="2D444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78BA15C-CA8F-FCC5-1C8F-F086E987A675}"/>
              </a:ext>
            </a:extLst>
          </p:cNvPr>
          <p:cNvSpPr/>
          <p:nvPr/>
        </p:nvSpPr>
        <p:spPr>
          <a:xfrm>
            <a:off x="4284187" y="318215"/>
            <a:ext cx="1574177" cy="104945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hu-HU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8AB4A30-F4AD-0CA4-3853-0E9D4D222FA2}"/>
              </a:ext>
            </a:extLst>
          </p:cNvPr>
          <p:cNvSpPr/>
          <p:nvPr/>
        </p:nvSpPr>
        <p:spPr>
          <a:xfrm>
            <a:off x="9628726" y="4862657"/>
            <a:ext cx="1574177" cy="104945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hu-HU"/>
          </a:p>
        </p:txBody>
      </p:sp>
      <p:graphicFrame>
        <p:nvGraphicFramePr>
          <p:cNvPr id="46" name="Diagram 45">
            <a:extLst>
              <a:ext uri="{FF2B5EF4-FFF2-40B4-BE49-F238E27FC236}">
                <a16:creationId xmlns:a16="http://schemas.microsoft.com/office/drawing/2014/main" id="{4F04D14A-20A8-D878-C731-C95D261BF3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7004282"/>
              </p:ext>
            </p:extLst>
          </p:nvPr>
        </p:nvGraphicFramePr>
        <p:xfrm>
          <a:off x="-19203198" y="-2561905"/>
          <a:ext cx="21345292" cy="14645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88EE957-23D3-C2D9-2E40-D2B30574164C}"/>
              </a:ext>
            </a:extLst>
          </p:cNvPr>
          <p:cNvSpPr txBox="1"/>
          <p:nvPr/>
        </p:nvSpPr>
        <p:spPr>
          <a:xfrm>
            <a:off x="3026745" y="-4241449"/>
            <a:ext cx="5430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E3DED7"/>
                </a:solidFill>
                <a:latin typeface="Impact" panose="020B0806030902050204" pitchFamily="34" charset="0"/>
              </a:rPr>
              <a:t>A meleg vizet a felszínre juttatja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C50DE-D2D0-9F8D-C258-6D4E2F3BB8C8}"/>
              </a:ext>
            </a:extLst>
          </p:cNvPr>
          <p:cNvSpPr txBox="1"/>
          <p:nvPr/>
        </p:nvSpPr>
        <p:spPr>
          <a:xfrm>
            <a:off x="3886830" y="-3238515"/>
            <a:ext cx="6008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E3DED7"/>
                </a:solidFill>
                <a:latin typeface="Impact" panose="020B0806030902050204" pitchFamily="34" charset="0"/>
              </a:rPr>
              <a:t>A nyomásváltozásnak köszönhetően gőzzé válik a víz nagyrésze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C3749D-8E6C-3DB6-E901-0664D7F80DC4}"/>
              </a:ext>
            </a:extLst>
          </p:cNvPr>
          <p:cNvSpPr txBox="1"/>
          <p:nvPr/>
        </p:nvSpPr>
        <p:spPr>
          <a:xfrm>
            <a:off x="4284187" y="-1887033"/>
            <a:ext cx="56112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E3DED7"/>
                </a:solidFill>
                <a:latin typeface="Impact" panose="020B0806030902050204" pitchFamily="34" charset="0"/>
              </a:rPr>
              <a:t>Innen a gőz a turbinákba a megmaradt víz pedig egyből a visszasajtolóba jut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EE7328-622B-DA10-4C3C-8D5204C9B8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1309" y="357792"/>
            <a:ext cx="6144657" cy="6234524"/>
          </a:xfrm>
          <a:prstGeom prst="rect">
            <a:avLst/>
          </a:prstGeom>
          <a:effectLst>
            <a:glow rad="101600">
              <a:srgbClr val="60A06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521830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498DE58-635C-D69A-1AFE-26B4B47892B5}"/>
              </a:ext>
            </a:extLst>
          </p:cNvPr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solidFill>
            <a:srgbClr val="2D444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78BA15C-CA8F-FCC5-1C8F-F086E987A675}"/>
              </a:ext>
            </a:extLst>
          </p:cNvPr>
          <p:cNvSpPr/>
          <p:nvPr/>
        </p:nvSpPr>
        <p:spPr>
          <a:xfrm>
            <a:off x="4284187" y="318215"/>
            <a:ext cx="1574177" cy="104945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hu-HU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8AB4A30-F4AD-0CA4-3853-0E9D4D222FA2}"/>
              </a:ext>
            </a:extLst>
          </p:cNvPr>
          <p:cNvSpPr/>
          <p:nvPr/>
        </p:nvSpPr>
        <p:spPr>
          <a:xfrm>
            <a:off x="9628726" y="4862657"/>
            <a:ext cx="1574177" cy="104945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hu-HU"/>
          </a:p>
        </p:txBody>
      </p:sp>
      <p:graphicFrame>
        <p:nvGraphicFramePr>
          <p:cNvPr id="46" name="Diagram 45">
            <a:extLst>
              <a:ext uri="{FF2B5EF4-FFF2-40B4-BE49-F238E27FC236}">
                <a16:creationId xmlns:a16="http://schemas.microsoft.com/office/drawing/2014/main" id="{4F04D14A-20A8-D878-C731-C95D261BF3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6758492"/>
              </p:ext>
            </p:extLst>
          </p:nvPr>
        </p:nvGraphicFramePr>
        <p:xfrm>
          <a:off x="-13831972" y="-2460305"/>
          <a:ext cx="21345292" cy="14645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88EE957-23D3-C2D9-2E40-D2B30574164C}"/>
              </a:ext>
            </a:extLst>
          </p:cNvPr>
          <p:cNvSpPr txBox="1"/>
          <p:nvPr/>
        </p:nvSpPr>
        <p:spPr>
          <a:xfrm>
            <a:off x="3380559" y="512149"/>
            <a:ext cx="5430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E3DED7"/>
                </a:solidFill>
                <a:latin typeface="Impact" panose="020B0806030902050204" pitchFamily="34" charset="0"/>
              </a:rPr>
              <a:t>A meleg vizet a felszínre juttatja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C50DE-D2D0-9F8D-C258-6D4E2F3BB8C8}"/>
              </a:ext>
            </a:extLst>
          </p:cNvPr>
          <p:cNvSpPr txBox="1"/>
          <p:nvPr/>
        </p:nvSpPr>
        <p:spPr>
          <a:xfrm>
            <a:off x="4240644" y="1515083"/>
            <a:ext cx="6008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E3DED7"/>
                </a:solidFill>
                <a:latin typeface="Impact" panose="020B0806030902050204" pitchFamily="34" charset="0"/>
              </a:rPr>
              <a:t>A nyomásváltozásnak köszönhetően gőzzé válik a víz nagyrésze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C3749D-8E6C-3DB6-E901-0664D7F80DC4}"/>
              </a:ext>
            </a:extLst>
          </p:cNvPr>
          <p:cNvSpPr txBox="1"/>
          <p:nvPr/>
        </p:nvSpPr>
        <p:spPr>
          <a:xfrm>
            <a:off x="4638001" y="2866565"/>
            <a:ext cx="56112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E3DED7"/>
                </a:solidFill>
                <a:latin typeface="Impact" panose="020B0806030902050204" pitchFamily="34" charset="0"/>
              </a:rPr>
              <a:t>Innen a gőz a turbinákba a megmaradt víz pedig egyből a visszasajtolóba jut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EE7328-622B-DA10-4C3C-8D5204C9B8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7273" y="4041656"/>
            <a:ext cx="2775748" cy="2816344"/>
          </a:xfrm>
          <a:prstGeom prst="rect">
            <a:avLst/>
          </a:prstGeom>
          <a:effectLst>
            <a:glow rad="101600">
              <a:srgbClr val="60A06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52752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498DE58-635C-D69A-1AFE-26B4B47892B5}"/>
              </a:ext>
            </a:extLst>
          </p:cNvPr>
          <p:cNvSpPr/>
          <p:nvPr/>
        </p:nvSpPr>
        <p:spPr>
          <a:xfrm>
            <a:off x="0" y="-2"/>
            <a:ext cx="12192000" cy="6858002"/>
          </a:xfrm>
          <a:prstGeom prst="rect">
            <a:avLst/>
          </a:prstGeom>
          <a:solidFill>
            <a:srgbClr val="2D444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78BA15C-CA8F-FCC5-1C8F-F086E987A675}"/>
              </a:ext>
            </a:extLst>
          </p:cNvPr>
          <p:cNvSpPr/>
          <p:nvPr/>
        </p:nvSpPr>
        <p:spPr>
          <a:xfrm>
            <a:off x="4284187" y="318215"/>
            <a:ext cx="1574177" cy="104945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hu-HU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8AB4A30-F4AD-0CA4-3853-0E9D4D222FA2}"/>
              </a:ext>
            </a:extLst>
          </p:cNvPr>
          <p:cNvSpPr/>
          <p:nvPr/>
        </p:nvSpPr>
        <p:spPr>
          <a:xfrm>
            <a:off x="9628726" y="4862657"/>
            <a:ext cx="1574177" cy="104945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hu-HU"/>
          </a:p>
        </p:txBody>
      </p:sp>
      <p:graphicFrame>
        <p:nvGraphicFramePr>
          <p:cNvPr id="46" name="Diagram 45">
            <a:extLst>
              <a:ext uri="{FF2B5EF4-FFF2-40B4-BE49-F238E27FC236}">
                <a16:creationId xmlns:a16="http://schemas.microsoft.com/office/drawing/2014/main" id="{4F04D14A-20A8-D878-C731-C95D261BF3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0802668"/>
              </p:ext>
            </p:extLst>
          </p:nvPr>
        </p:nvGraphicFramePr>
        <p:xfrm>
          <a:off x="-11433009" y="-9966147"/>
          <a:ext cx="21345292" cy="14645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72B44A06-290D-C643-F2CB-6492993477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308" y="4177707"/>
            <a:ext cx="3333750" cy="2419350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C8BB18-3D24-08F4-EDF4-B713C047DC20}"/>
              </a:ext>
            </a:extLst>
          </p:cNvPr>
          <p:cNvSpPr txBox="1"/>
          <p:nvPr/>
        </p:nvSpPr>
        <p:spPr>
          <a:xfrm>
            <a:off x="4987764" y="862195"/>
            <a:ext cx="52674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rgbClr val="E3DED7"/>
                </a:solidFill>
                <a:latin typeface="Impact" panose="020B0806030902050204" pitchFamily="34" charset="0"/>
              </a:rPr>
              <a:t>Felépítése: </a:t>
            </a:r>
          </a:p>
          <a:p>
            <a:r>
              <a:rPr lang="hu-HU" sz="2800" dirty="0">
                <a:solidFill>
                  <a:srgbClr val="E3DED7"/>
                </a:solidFill>
                <a:latin typeface="Impact" panose="020B0806030902050204" pitchFamily="34" charset="0"/>
              </a:rPr>
              <a:t>	lapátok-henger-generátor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37A2396-E82B-373A-5246-1B2C94FE212B}"/>
              </a:ext>
            </a:extLst>
          </p:cNvPr>
          <p:cNvGrpSpPr/>
          <p:nvPr/>
        </p:nvGrpSpPr>
        <p:grpSpPr>
          <a:xfrm>
            <a:off x="5071275" y="2033180"/>
            <a:ext cx="6357261" cy="1851379"/>
            <a:chOff x="4836117" y="2301062"/>
            <a:chExt cx="6357261" cy="185137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D24A2A4-1E01-D4E3-9BBE-1D3A45910A9C}"/>
                </a:ext>
              </a:extLst>
            </p:cNvPr>
            <p:cNvSpPr txBox="1"/>
            <p:nvPr/>
          </p:nvSpPr>
          <p:spPr>
            <a:xfrm>
              <a:off x="4875132" y="2301062"/>
              <a:ext cx="484100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800" dirty="0">
                  <a:solidFill>
                    <a:srgbClr val="E3DED7"/>
                  </a:solidFill>
                  <a:latin typeface="Impact" panose="020B0806030902050204" pitchFamily="34" charset="0"/>
                </a:rPr>
                <a:t>Működése: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hu-HU" sz="2800" dirty="0">
                  <a:solidFill>
                    <a:srgbClr val="E3DED7"/>
                  </a:solidFill>
                  <a:latin typeface="Impact" panose="020B0806030902050204" pitchFamily="34" charset="0"/>
                </a:rPr>
                <a:t>A gőz meghajtja a lapátokat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9B20C36-7645-A84C-BA5F-092E1F7AFEF2}"/>
                </a:ext>
              </a:extLst>
            </p:cNvPr>
            <p:cNvSpPr txBox="1"/>
            <p:nvPr/>
          </p:nvSpPr>
          <p:spPr>
            <a:xfrm>
              <a:off x="4836117" y="3198334"/>
              <a:ext cx="635726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hu-HU" sz="2800" dirty="0">
                  <a:solidFill>
                    <a:srgbClr val="E3DED7"/>
                  </a:solidFill>
                  <a:latin typeface="Impact" panose="020B0806030902050204" pitchFamily="34" charset="0"/>
                </a:rPr>
                <a:t>A lapátok forgatják a hengert ami pedig a generátorba csatlakozik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2DD51E9-C17E-67E7-B9C0-80B55844BAA4}"/>
              </a:ext>
            </a:extLst>
          </p:cNvPr>
          <p:cNvSpPr txBox="1"/>
          <p:nvPr/>
        </p:nvSpPr>
        <p:spPr>
          <a:xfrm>
            <a:off x="3299596" y="-14658487"/>
            <a:ext cx="5430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E3DED7"/>
                </a:solidFill>
                <a:latin typeface="Impact" panose="020B0806030902050204" pitchFamily="34" charset="0"/>
              </a:rPr>
              <a:t>A meleg vizet a felszínre juttatja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F16273-D9F8-61A4-ED60-75E78348BFB3}"/>
              </a:ext>
            </a:extLst>
          </p:cNvPr>
          <p:cNvSpPr txBox="1"/>
          <p:nvPr/>
        </p:nvSpPr>
        <p:spPr>
          <a:xfrm>
            <a:off x="4159681" y="-13655553"/>
            <a:ext cx="6008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E3DED7"/>
                </a:solidFill>
                <a:latin typeface="Impact" panose="020B0806030902050204" pitchFamily="34" charset="0"/>
              </a:rPr>
              <a:t>A nyomásváltozásnak köszönhetően gőzzé válik a víz nagyrésze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F30243-DA1B-8362-EFD0-F82D03842F4F}"/>
              </a:ext>
            </a:extLst>
          </p:cNvPr>
          <p:cNvSpPr txBox="1"/>
          <p:nvPr/>
        </p:nvSpPr>
        <p:spPr>
          <a:xfrm>
            <a:off x="4557038" y="-12304071"/>
            <a:ext cx="56112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E3DED7"/>
                </a:solidFill>
                <a:latin typeface="Impact" panose="020B0806030902050204" pitchFamily="34" charset="0"/>
              </a:rPr>
              <a:t>Innen a gőz a turbinákba a megmaradt víz pedig egyből a visszasajtolóba jut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0FCAB9-E159-E447-881D-B972E6F150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6310" y="-11128980"/>
            <a:ext cx="2775748" cy="2816344"/>
          </a:xfrm>
          <a:prstGeom prst="rect">
            <a:avLst/>
          </a:prstGeom>
          <a:effectLst>
            <a:glow rad="101600">
              <a:srgbClr val="60A06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895449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498DE58-635C-D69A-1AFE-26B4B47892B5}"/>
              </a:ext>
            </a:extLst>
          </p:cNvPr>
          <p:cNvSpPr/>
          <p:nvPr/>
        </p:nvSpPr>
        <p:spPr>
          <a:xfrm>
            <a:off x="0" y="-2"/>
            <a:ext cx="12192000" cy="6858002"/>
          </a:xfrm>
          <a:prstGeom prst="rect">
            <a:avLst/>
          </a:prstGeom>
          <a:solidFill>
            <a:srgbClr val="2D444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78BA15C-CA8F-FCC5-1C8F-F086E987A675}"/>
              </a:ext>
            </a:extLst>
          </p:cNvPr>
          <p:cNvSpPr/>
          <p:nvPr/>
        </p:nvSpPr>
        <p:spPr>
          <a:xfrm>
            <a:off x="4284187" y="318215"/>
            <a:ext cx="1574177" cy="104945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hu-HU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8AB4A30-F4AD-0CA4-3853-0E9D4D222FA2}"/>
              </a:ext>
            </a:extLst>
          </p:cNvPr>
          <p:cNvSpPr/>
          <p:nvPr/>
        </p:nvSpPr>
        <p:spPr>
          <a:xfrm>
            <a:off x="9628726" y="4862657"/>
            <a:ext cx="1574177" cy="104945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hu-HU"/>
          </a:p>
        </p:txBody>
      </p:sp>
      <p:graphicFrame>
        <p:nvGraphicFramePr>
          <p:cNvPr id="46" name="Diagram 45">
            <a:extLst>
              <a:ext uri="{FF2B5EF4-FFF2-40B4-BE49-F238E27FC236}">
                <a16:creationId xmlns:a16="http://schemas.microsoft.com/office/drawing/2014/main" id="{4F04D14A-20A8-D878-C731-C95D261BF3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1159261"/>
              </p:ext>
            </p:extLst>
          </p:nvPr>
        </p:nvGraphicFramePr>
        <p:xfrm>
          <a:off x="2484840" y="-10233835"/>
          <a:ext cx="21345292" cy="14645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4" name="Picture 2" descr="Harnessing Earth's Heat: Applications of Geothermal Energy - Plug and Play  Tech Center">
            <a:extLst>
              <a:ext uri="{FF2B5EF4-FFF2-40B4-BE49-F238E27FC236}">
                <a16:creationId xmlns:a16="http://schemas.microsoft.com/office/drawing/2014/main" id="{F119732F-F58E-3D15-F5E8-63E53CBCE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3733085"/>
            <a:ext cx="4210050" cy="2806700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5593CA-0395-5AB1-15BF-C784AD35DD67}"/>
              </a:ext>
            </a:extLst>
          </p:cNvPr>
          <p:cNvSpPr txBox="1"/>
          <p:nvPr/>
        </p:nvSpPr>
        <p:spPr>
          <a:xfrm>
            <a:off x="2275290" y="734165"/>
            <a:ext cx="4695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E3DED7"/>
                </a:solidFill>
                <a:latin typeface="Impact" panose="020B0806030902050204" pitchFamily="34" charset="0"/>
              </a:rPr>
              <a:t>Ide kerül a felhasznált gőz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0C2916-4DEC-BBCF-BAD8-FD06CA38F578}"/>
              </a:ext>
            </a:extLst>
          </p:cNvPr>
          <p:cNvSpPr txBox="1"/>
          <p:nvPr/>
        </p:nvSpPr>
        <p:spPr>
          <a:xfrm>
            <a:off x="1248263" y="1395879"/>
            <a:ext cx="6353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E3DED7"/>
                </a:solidFill>
                <a:latin typeface="Impact" panose="020B0806030902050204" pitchFamily="34" charset="0"/>
              </a:rPr>
              <a:t>Az ide kerülő gőz lecsapódik a hőmérséklet változás következtében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143BB1-EBE4-A460-A017-8C4F70A71205}"/>
              </a:ext>
            </a:extLst>
          </p:cNvPr>
          <p:cNvSpPr txBox="1"/>
          <p:nvPr/>
        </p:nvSpPr>
        <p:spPr>
          <a:xfrm>
            <a:off x="704850" y="2476320"/>
            <a:ext cx="5934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E3DED7"/>
                </a:solidFill>
                <a:latin typeface="Impact" panose="020B0806030902050204" pitchFamily="34" charset="0"/>
              </a:rPr>
              <a:t>A le nem csapódott vízpára a kürtőn keresztül távozik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F7EC4B-DA85-D3CC-5875-561C175DD4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9479" y="4497160"/>
            <a:ext cx="3333750" cy="2419350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32024C-EB60-FA94-7297-F04E4DAADD9C}"/>
              </a:ext>
            </a:extLst>
          </p:cNvPr>
          <p:cNvSpPr txBox="1"/>
          <p:nvPr/>
        </p:nvSpPr>
        <p:spPr>
          <a:xfrm>
            <a:off x="22028935" y="1181648"/>
            <a:ext cx="52674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rgbClr val="E3DED7"/>
                </a:solidFill>
                <a:latin typeface="Impact" panose="020B0806030902050204" pitchFamily="34" charset="0"/>
              </a:rPr>
              <a:t>Felépítése: </a:t>
            </a:r>
          </a:p>
          <a:p>
            <a:r>
              <a:rPr lang="hu-HU" sz="2800" dirty="0">
                <a:solidFill>
                  <a:srgbClr val="E3DED7"/>
                </a:solidFill>
                <a:latin typeface="Impact" panose="020B0806030902050204" pitchFamily="34" charset="0"/>
              </a:rPr>
              <a:t>	lapátok-henger-generátor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2EB4510-0692-316A-F9AA-E3854B57DF35}"/>
              </a:ext>
            </a:extLst>
          </p:cNvPr>
          <p:cNvGrpSpPr/>
          <p:nvPr/>
        </p:nvGrpSpPr>
        <p:grpSpPr>
          <a:xfrm>
            <a:off x="22112446" y="2352633"/>
            <a:ext cx="6357261" cy="1851379"/>
            <a:chOff x="4836117" y="2301062"/>
            <a:chExt cx="6357261" cy="185137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BCBDF1B-0228-05C3-237B-4876BC2989E4}"/>
                </a:ext>
              </a:extLst>
            </p:cNvPr>
            <p:cNvSpPr txBox="1"/>
            <p:nvPr/>
          </p:nvSpPr>
          <p:spPr>
            <a:xfrm>
              <a:off x="4875132" y="2301062"/>
              <a:ext cx="484100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800" dirty="0">
                  <a:solidFill>
                    <a:srgbClr val="E3DED7"/>
                  </a:solidFill>
                  <a:latin typeface="Impact" panose="020B0806030902050204" pitchFamily="34" charset="0"/>
                </a:rPr>
                <a:t>Működése: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hu-HU" sz="2800" dirty="0">
                  <a:solidFill>
                    <a:srgbClr val="E3DED7"/>
                  </a:solidFill>
                  <a:latin typeface="Impact" panose="020B0806030902050204" pitchFamily="34" charset="0"/>
                </a:rPr>
                <a:t>A gőz meghajtja a lapátokat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1A1655A-876A-54B2-F47E-C65847EBE970}"/>
                </a:ext>
              </a:extLst>
            </p:cNvPr>
            <p:cNvSpPr txBox="1"/>
            <p:nvPr/>
          </p:nvSpPr>
          <p:spPr>
            <a:xfrm>
              <a:off x="4836117" y="3198334"/>
              <a:ext cx="635726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hu-HU" sz="2800" dirty="0">
                  <a:solidFill>
                    <a:srgbClr val="E3DED7"/>
                  </a:solidFill>
                  <a:latin typeface="Impact" panose="020B0806030902050204" pitchFamily="34" charset="0"/>
                </a:rPr>
                <a:t>A lapátok forgatják a hengert ami pedig a generátorba csatlakozik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6913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498DE58-635C-D69A-1AFE-26B4B47892B5}"/>
              </a:ext>
            </a:extLst>
          </p:cNvPr>
          <p:cNvSpPr/>
          <p:nvPr/>
        </p:nvSpPr>
        <p:spPr>
          <a:xfrm>
            <a:off x="0" y="-2"/>
            <a:ext cx="12192000" cy="6858002"/>
          </a:xfrm>
          <a:prstGeom prst="rect">
            <a:avLst/>
          </a:prstGeom>
          <a:solidFill>
            <a:srgbClr val="2D444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78BA15C-CA8F-FCC5-1C8F-F086E987A675}"/>
              </a:ext>
            </a:extLst>
          </p:cNvPr>
          <p:cNvSpPr/>
          <p:nvPr/>
        </p:nvSpPr>
        <p:spPr>
          <a:xfrm>
            <a:off x="4284187" y="318215"/>
            <a:ext cx="1574177" cy="104945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hu-HU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8AB4A30-F4AD-0CA4-3853-0E9D4D222FA2}"/>
              </a:ext>
            </a:extLst>
          </p:cNvPr>
          <p:cNvSpPr/>
          <p:nvPr/>
        </p:nvSpPr>
        <p:spPr>
          <a:xfrm>
            <a:off x="9628726" y="4862657"/>
            <a:ext cx="1574177" cy="104945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hu-HU"/>
          </a:p>
        </p:txBody>
      </p:sp>
      <p:graphicFrame>
        <p:nvGraphicFramePr>
          <p:cNvPr id="46" name="Diagram 45">
            <a:extLst>
              <a:ext uri="{FF2B5EF4-FFF2-40B4-BE49-F238E27FC236}">
                <a16:creationId xmlns:a16="http://schemas.microsoft.com/office/drawing/2014/main" id="{4F04D14A-20A8-D878-C731-C95D261BF3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2046810"/>
              </p:ext>
            </p:extLst>
          </p:nvPr>
        </p:nvGraphicFramePr>
        <p:xfrm>
          <a:off x="4078447" y="-2460305"/>
          <a:ext cx="21345292" cy="14645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DD36A30-BCB6-F909-268C-4AF4FCBA9402}"/>
              </a:ext>
            </a:extLst>
          </p:cNvPr>
          <p:cNvSpPr txBox="1"/>
          <p:nvPr/>
        </p:nvSpPr>
        <p:spPr>
          <a:xfrm>
            <a:off x="1631474" y="995387"/>
            <a:ext cx="5972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E3DED7"/>
                </a:solidFill>
                <a:latin typeface="Impact" panose="020B0806030902050204" pitchFamily="34" charset="0"/>
              </a:rPr>
              <a:t>Ide érkezik a gőzzé nem átalakult és a hűtés folyamán lecsapódott víz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9A830A-DC37-4205-E18E-09B7729E3BD1}"/>
              </a:ext>
            </a:extLst>
          </p:cNvPr>
          <p:cNvSpPr txBox="1"/>
          <p:nvPr/>
        </p:nvSpPr>
        <p:spPr>
          <a:xfrm>
            <a:off x="1200150" y="2363055"/>
            <a:ext cx="55721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E3DED7"/>
                </a:solidFill>
                <a:latin typeface="Impact" panose="020B0806030902050204" pitchFamily="34" charset="0"/>
              </a:rPr>
              <a:t>Visszapumpálja a vizet a felszín alá ezzel fenntartja a körforgást</a:t>
            </a:r>
          </a:p>
        </p:txBody>
      </p:sp>
      <p:pic>
        <p:nvPicPr>
          <p:cNvPr id="4098" name="Picture 2" descr="Voice: Geothermal holds promise for California — especially our desert">
            <a:extLst>
              <a:ext uri="{FF2B5EF4-FFF2-40B4-BE49-F238E27FC236}">
                <a16:creationId xmlns:a16="http://schemas.microsoft.com/office/drawing/2014/main" id="{6A7F4F65-D076-8A88-8C56-8DD2CB64E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915212"/>
            <a:ext cx="4150512" cy="2344738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arnessing Earth's Heat: Applications of Geothermal Energy - Plug and Play  Tech Center">
            <a:extLst>
              <a:ext uri="{FF2B5EF4-FFF2-40B4-BE49-F238E27FC236}">
                <a16:creationId xmlns:a16="http://schemas.microsoft.com/office/drawing/2014/main" id="{18F363F6-125F-BF6B-DCF7-A96399109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165" y="14735982"/>
            <a:ext cx="4210050" cy="2806700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01C494-2E76-E8EE-8ACA-B859C6FCB172}"/>
              </a:ext>
            </a:extLst>
          </p:cNvPr>
          <p:cNvSpPr txBox="1"/>
          <p:nvPr/>
        </p:nvSpPr>
        <p:spPr>
          <a:xfrm>
            <a:off x="4114605" y="11737062"/>
            <a:ext cx="4695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E3DED7"/>
                </a:solidFill>
                <a:latin typeface="Impact" panose="020B0806030902050204" pitchFamily="34" charset="0"/>
              </a:rPr>
              <a:t>Ide kerül a felhasznált gőz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C03D92-6190-4777-9479-7E435C6BF545}"/>
              </a:ext>
            </a:extLst>
          </p:cNvPr>
          <p:cNvSpPr txBox="1"/>
          <p:nvPr/>
        </p:nvSpPr>
        <p:spPr>
          <a:xfrm>
            <a:off x="3087578" y="12398776"/>
            <a:ext cx="6353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E3DED7"/>
                </a:solidFill>
                <a:latin typeface="Impact" panose="020B0806030902050204" pitchFamily="34" charset="0"/>
              </a:rPr>
              <a:t>Az ide kerülő gőz lecsapódik a hőmérséklet változás következtében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2D8772-5568-2EB7-A70A-869F7DCFE89A}"/>
              </a:ext>
            </a:extLst>
          </p:cNvPr>
          <p:cNvSpPr txBox="1"/>
          <p:nvPr/>
        </p:nvSpPr>
        <p:spPr>
          <a:xfrm>
            <a:off x="2544165" y="13479217"/>
            <a:ext cx="5934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E3DED7"/>
                </a:solidFill>
                <a:latin typeface="Impact" panose="020B0806030902050204" pitchFamily="34" charset="0"/>
              </a:rPr>
              <a:t>A le nem csapódott vízpára a kürtőn keresztül távozik</a:t>
            </a:r>
          </a:p>
        </p:txBody>
      </p:sp>
    </p:spTree>
    <p:extLst>
      <p:ext uri="{BB962C8B-B14F-4D97-AF65-F5344CB8AC3E}">
        <p14:creationId xmlns:p14="http://schemas.microsoft.com/office/powerpoint/2010/main" val="633984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498DE58-635C-D69A-1AFE-26B4B47892B5}"/>
              </a:ext>
            </a:extLst>
          </p:cNvPr>
          <p:cNvSpPr/>
          <p:nvPr/>
        </p:nvSpPr>
        <p:spPr>
          <a:xfrm>
            <a:off x="0" y="0"/>
            <a:ext cx="12192000" cy="6858002"/>
          </a:xfrm>
          <a:prstGeom prst="rect">
            <a:avLst/>
          </a:prstGeom>
          <a:solidFill>
            <a:srgbClr val="2D444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78BA15C-CA8F-FCC5-1C8F-F086E987A675}"/>
              </a:ext>
            </a:extLst>
          </p:cNvPr>
          <p:cNvSpPr/>
          <p:nvPr/>
        </p:nvSpPr>
        <p:spPr>
          <a:xfrm>
            <a:off x="4284187" y="318215"/>
            <a:ext cx="1574177" cy="104945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hu-HU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8AB4A30-F4AD-0CA4-3853-0E9D4D222FA2}"/>
              </a:ext>
            </a:extLst>
          </p:cNvPr>
          <p:cNvSpPr/>
          <p:nvPr/>
        </p:nvSpPr>
        <p:spPr>
          <a:xfrm>
            <a:off x="9628726" y="4862657"/>
            <a:ext cx="1574177" cy="104945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hu-HU"/>
          </a:p>
        </p:txBody>
      </p:sp>
      <p:graphicFrame>
        <p:nvGraphicFramePr>
          <p:cNvPr id="46" name="Diagram 45">
            <a:extLst>
              <a:ext uri="{FF2B5EF4-FFF2-40B4-BE49-F238E27FC236}">
                <a16:creationId xmlns:a16="http://schemas.microsoft.com/office/drawing/2014/main" id="{4F04D14A-20A8-D878-C731-C95D261BF3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2057456"/>
              </p:ext>
            </p:extLst>
          </p:nvPr>
        </p:nvGraphicFramePr>
        <p:xfrm>
          <a:off x="215582" y="159107"/>
          <a:ext cx="11760835" cy="65397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FF5301B-635F-E98C-83F0-9681D7257D09}"/>
              </a:ext>
            </a:extLst>
          </p:cNvPr>
          <p:cNvSpPr txBox="1"/>
          <p:nvPr/>
        </p:nvSpPr>
        <p:spPr>
          <a:xfrm>
            <a:off x="-9432684" y="-3624556"/>
            <a:ext cx="5972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E3DED7"/>
                </a:solidFill>
                <a:latin typeface="Impact" panose="020B0806030902050204" pitchFamily="34" charset="0"/>
              </a:rPr>
              <a:t>Ide érkezik a gőzzé nem átalakult és a hűtés folyamán lecsapódott víz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F67AE3-EA42-49C9-BCC4-D6CE60CB6FE2}"/>
              </a:ext>
            </a:extLst>
          </p:cNvPr>
          <p:cNvSpPr txBox="1"/>
          <p:nvPr/>
        </p:nvSpPr>
        <p:spPr>
          <a:xfrm>
            <a:off x="-9864008" y="-2256888"/>
            <a:ext cx="55721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E3DED7"/>
                </a:solidFill>
                <a:latin typeface="Impact" panose="020B0806030902050204" pitchFamily="34" charset="0"/>
              </a:rPr>
              <a:t>Visszapumpálja a vizet a felszín alá ezzel fenntartja a körforgást</a:t>
            </a:r>
          </a:p>
        </p:txBody>
      </p:sp>
      <p:pic>
        <p:nvPicPr>
          <p:cNvPr id="4" name="Picture 2" descr="Voice: Geothermal holds promise for California — especially our desert">
            <a:extLst>
              <a:ext uri="{FF2B5EF4-FFF2-40B4-BE49-F238E27FC236}">
                <a16:creationId xmlns:a16="http://schemas.microsoft.com/office/drawing/2014/main" id="{6EF82340-99F9-23EC-E795-F9F6A27FF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97109" y="-704731"/>
            <a:ext cx="4150512" cy="2344738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529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3E212B-0D23-EE05-B315-906CE37437C5}"/>
              </a:ext>
            </a:extLst>
          </p:cNvPr>
          <p:cNvSpPr txBox="1"/>
          <p:nvPr/>
        </p:nvSpPr>
        <p:spPr>
          <a:xfrm>
            <a:off x="4242619" y="-2041201"/>
            <a:ext cx="3706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Számolás eredmény</a:t>
            </a:r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2468C3AA-52FE-44AB-AA39-587135606FA0}"/>
              </a:ext>
            </a:extLst>
          </p:cNvPr>
          <p:cNvSpPr/>
          <p:nvPr/>
        </p:nvSpPr>
        <p:spPr>
          <a:xfrm>
            <a:off x="0" y="-2"/>
            <a:ext cx="12192000" cy="6858002"/>
          </a:xfrm>
          <a:prstGeom prst="rect">
            <a:avLst/>
          </a:prstGeom>
          <a:solidFill>
            <a:srgbClr val="2D444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41A152E9-6FB7-4800-9110-CA0751D10355}"/>
              </a:ext>
            </a:extLst>
          </p:cNvPr>
          <p:cNvSpPr txBox="1"/>
          <p:nvPr/>
        </p:nvSpPr>
        <p:spPr>
          <a:xfrm>
            <a:off x="7362752" y="1099596"/>
            <a:ext cx="1566583" cy="937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05DE4AFC-74FC-4413-AD63-95D18CB07CE3}"/>
              </a:ext>
            </a:extLst>
          </p:cNvPr>
          <p:cNvSpPr txBox="1"/>
          <p:nvPr/>
        </p:nvSpPr>
        <p:spPr>
          <a:xfrm>
            <a:off x="5717619" y="4477790"/>
            <a:ext cx="59339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E3DED7"/>
                </a:solidFill>
                <a:latin typeface="Impact" panose="020B0806030902050204" pitchFamily="34" charset="0"/>
              </a:rPr>
              <a:t>Ha a három erőmű közül az egyiket geotermikus energiára tudnánk cserélni akkor évi 5 200 000t CO</a:t>
            </a:r>
            <a:r>
              <a:rPr lang="hu-HU" sz="2400" baseline="-25000" dirty="0">
                <a:solidFill>
                  <a:srgbClr val="E3DED7"/>
                </a:solidFill>
                <a:latin typeface="Impact" panose="020B0806030902050204" pitchFamily="34" charset="0"/>
              </a:rPr>
              <a:t>2</a:t>
            </a:r>
            <a:r>
              <a:rPr lang="hu-HU" sz="2400" dirty="0">
                <a:solidFill>
                  <a:srgbClr val="E3DED7"/>
                </a:solidFill>
                <a:latin typeface="Impact" panose="020B0806030902050204" pitchFamily="34" charset="0"/>
              </a:rPr>
              <a:t>-tól védenénk meg a környezetet évente 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9EB9EB0B-A636-417A-A026-2A202BCDB4B3}"/>
              </a:ext>
            </a:extLst>
          </p:cNvPr>
          <p:cNvSpPr txBox="1"/>
          <p:nvPr/>
        </p:nvSpPr>
        <p:spPr>
          <a:xfrm>
            <a:off x="5733249" y="942370"/>
            <a:ext cx="54057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E3DED7"/>
                </a:solidFill>
                <a:latin typeface="Impact" panose="020B0806030902050204" pitchFamily="34" charset="0"/>
              </a:rPr>
              <a:t>Magyarország károsanyag termelése 2017-ben 64 830 500 t (nagy része gáz és szén erőművek)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70D384E4-5597-4169-832E-D54B3919442E}"/>
              </a:ext>
            </a:extLst>
          </p:cNvPr>
          <p:cNvSpPr txBox="1"/>
          <p:nvPr/>
        </p:nvSpPr>
        <p:spPr>
          <a:xfrm>
            <a:off x="5715822" y="2710080"/>
            <a:ext cx="4668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E3DED7"/>
                </a:solidFill>
                <a:latin typeface="Impact" panose="020B0806030902050204" pitchFamily="34" charset="0"/>
              </a:rPr>
              <a:t>Magyarországon a 3 szénerőmű átlagosan évi 15 600 000t CO</a:t>
            </a:r>
            <a:r>
              <a:rPr lang="hu-HU" sz="2400" baseline="-25000" dirty="0">
                <a:solidFill>
                  <a:srgbClr val="E3DED7"/>
                </a:solidFill>
                <a:latin typeface="Impact" panose="020B0806030902050204" pitchFamily="34" charset="0"/>
              </a:rPr>
              <a:t>2 </a:t>
            </a:r>
            <a:r>
              <a:rPr lang="hu-HU" sz="2400" dirty="0">
                <a:solidFill>
                  <a:srgbClr val="E3DED7"/>
                </a:solidFill>
                <a:latin typeface="Impact" panose="020B0806030902050204" pitchFamily="34" charset="0"/>
              </a:rPr>
              <a:t>-t termel</a:t>
            </a: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34A93535-6A7A-4A1C-9585-82992E2AD6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147796"/>
              </p:ext>
            </p:extLst>
          </p:nvPr>
        </p:nvGraphicFramePr>
        <p:xfrm>
          <a:off x="-10290566" y="1245"/>
          <a:ext cx="11760835" cy="65397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0838625B-04E2-9677-CDE7-7AA0FC6E8D5C}"/>
              </a:ext>
            </a:extLst>
          </p:cNvPr>
          <p:cNvGrpSpPr/>
          <p:nvPr/>
        </p:nvGrpSpPr>
        <p:grpSpPr>
          <a:xfrm>
            <a:off x="-1685018" y="659771"/>
            <a:ext cx="8864244" cy="5596856"/>
            <a:chOff x="-1685018" y="659771"/>
            <a:chExt cx="8864244" cy="5596856"/>
          </a:xfrm>
        </p:grpSpPr>
        <p:graphicFrame>
          <p:nvGraphicFramePr>
            <p:cNvPr id="10" name="Diagram 9">
              <a:extLst>
                <a:ext uri="{FF2B5EF4-FFF2-40B4-BE49-F238E27FC236}">
                  <a16:creationId xmlns:a16="http://schemas.microsoft.com/office/drawing/2014/main" id="{91F3E554-BCE3-4D9C-AC85-3E77975A934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034915070"/>
                </p:ext>
              </p:extLst>
            </p:nvPr>
          </p:nvGraphicFramePr>
          <p:xfrm>
            <a:off x="-1685018" y="1238351"/>
            <a:ext cx="8864244" cy="50182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7EB913D-5415-50A6-F0FB-0101C0BC15A0}"/>
                </a:ext>
              </a:extLst>
            </p:cNvPr>
            <p:cNvSpPr txBox="1"/>
            <p:nvPr/>
          </p:nvSpPr>
          <p:spPr>
            <a:xfrm>
              <a:off x="427517" y="659771"/>
              <a:ext cx="47255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800" dirty="0">
                  <a:solidFill>
                    <a:srgbClr val="E3DED7"/>
                  </a:solidFill>
                  <a:latin typeface="Impact" panose="020B0806030902050204" pitchFamily="34" charset="0"/>
                </a:rPr>
                <a:t>Energiatermelés megoszlása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410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5A18F82-3E0A-71D2-C76F-2A36F328F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1588"/>
            <a:ext cx="12192000" cy="812958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498DE58-635C-D69A-1AFE-26B4B47892B5}"/>
              </a:ext>
            </a:extLst>
          </p:cNvPr>
          <p:cNvSpPr/>
          <p:nvPr/>
        </p:nvSpPr>
        <p:spPr>
          <a:xfrm>
            <a:off x="1131455" y="602672"/>
            <a:ext cx="9929090" cy="5652655"/>
          </a:xfrm>
          <a:prstGeom prst="rect">
            <a:avLst/>
          </a:prstGeom>
          <a:solidFill>
            <a:srgbClr val="2D444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C61A63-57B9-FD1F-10A5-20ADF3E04F41}"/>
              </a:ext>
            </a:extLst>
          </p:cNvPr>
          <p:cNvSpPr txBox="1"/>
          <p:nvPr/>
        </p:nvSpPr>
        <p:spPr>
          <a:xfrm>
            <a:off x="2807855" y="1236426"/>
            <a:ext cx="6599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cap="all" dirty="0">
                <a:solidFill>
                  <a:srgbClr val="E3DED7"/>
                </a:solidFill>
                <a:latin typeface="Impact" panose="020B0806030902050204" pitchFamily="34" charset="0"/>
              </a:rPr>
              <a:t>Geotermikus energia hasznosítása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F44129-1F15-1591-BB57-7E801D0AB93C}"/>
              </a:ext>
            </a:extLst>
          </p:cNvPr>
          <p:cNvSpPr txBox="1"/>
          <p:nvPr/>
        </p:nvSpPr>
        <p:spPr>
          <a:xfrm>
            <a:off x="2671917" y="2499565"/>
            <a:ext cx="2101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E3DED7"/>
                </a:solidFill>
                <a:latin typeface="Impact" panose="020B0806030902050204" pitchFamily="34" charset="0"/>
              </a:rPr>
              <a:t>Geotermikus erőmű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F576F6-6D11-20DD-F8BD-960FC2323BA2}"/>
              </a:ext>
            </a:extLst>
          </p:cNvPr>
          <p:cNvSpPr txBox="1"/>
          <p:nvPr/>
        </p:nvSpPr>
        <p:spPr>
          <a:xfrm>
            <a:off x="8049955" y="2520062"/>
            <a:ext cx="785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E3DED7"/>
                </a:solidFill>
                <a:latin typeface="Impact" panose="020B0806030902050204" pitchFamily="34" charset="0"/>
              </a:rPr>
              <a:t>Fűtés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436ECC9-3CA5-8E13-22D6-DC39BD53E3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7" b="4980"/>
          <a:stretch/>
        </p:blipFill>
        <p:spPr>
          <a:xfrm>
            <a:off x="1890892" y="3038377"/>
            <a:ext cx="3823255" cy="23718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63F4EB5-ED4D-6A78-AEC5-D346E65C24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7" b="8043"/>
          <a:stretch/>
        </p:blipFill>
        <p:spPr>
          <a:xfrm>
            <a:off x="7106228" y="3038377"/>
            <a:ext cx="2661886" cy="237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34297"/>
      </p:ext>
    </p:extLst>
  </p:cSld>
  <p:clrMapOvr>
    <a:masterClrMapping/>
  </p:clrMapOvr>
  <p:transition spd="slow">
    <p:push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1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C063B79-6C68-33E9-CE11-A65C2232690E}"/>
              </a:ext>
            </a:extLst>
          </p:cNvPr>
          <p:cNvSpPr txBox="1"/>
          <p:nvPr/>
        </p:nvSpPr>
        <p:spPr>
          <a:xfrm>
            <a:off x="691826" y="1859340"/>
            <a:ext cx="10808348" cy="156966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0"/>
              </a:schemeClr>
            </a:glow>
            <a:outerShdw blurRad="25400" dist="50800" dir="5400000" sx="133000" sy="133000" algn="ctr" rotWithShape="0">
              <a:srgbClr val="000000">
                <a:alpha val="0"/>
              </a:srgbClr>
            </a:outerShdw>
            <a:reflection endPos="0" dist="63500" dir="5400000" sy="-100000" algn="bl" rotWithShape="0"/>
            <a:softEdge rad="444500"/>
          </a:effectLst>
          <a:scene3d>
            <a:camera prst="orthographicFront"/>
            <a:lightRig rig="threePt" dir="t"/>
          </a:scene3d>
          <a:sp3d>
            <a:bevelT/>
            <a:bevelB w="139700" h="95250"/>
          </a:sp3d>
        </p:spPr>
        <p:txBody>
          <a:bodyPr wrap="square" rtlCol="0">
            <a:spAutoFit/>
          </a:bodyPr>
          <a:lstStyle/>
          <a:p>
            <a:r>
              <a:rPr lang="hu-HU" sz="9600" dirty="0">
                <a:solidFill>
                  <a:srgbClr val="5ABF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Geotermikus energia</a:t>
            </a:r>
          </a:p>
        </p:txBody>
      </p:sp>
    </p:spTree>
    <p:extLst>
      <p:ext uri="{BB962C8B-B14F-4D97-AF65-F5344CB8AC3E}">
        <p14:creationId xmlns:p14="http://schemas.microsoft.com/office/powerpoint/2010/main" val="162587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5A18F82-3E0A-71D2-C76F-2A36F328F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1588"/>
            <a:ext cx="12192000" cy="812958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498DE58-635C-D69A-1AFE-26B4B47892B5}"/>
              </a:ext>
            </a:extLst>
          </p:cNvPr>
          <p:cNvSpPr/>
          <p:nvPr/>
        </p:nvSpPr>
        <p:spPr>
          <a:xfrm>
            <a:off x="1131455" y="602672"/>
            <a:ext cx="9929090" cy="5652655"/>
          </a:xfrm>
          <a:prstGeom prst="rect">
            <a:avLst/>
          </a:prstGeom>
          <a:solidFill>
            <a:srgbClr val="2D444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C61A63-57B9-FD1F-10A5-20ADF3E04F41}"/>
              </a:ext>
            </a:extLst>
          </p:cNvPr>
          <p:cNvSpPr txBox="1"/>
          <p:nvPr/>
        </p:nvSpPr>
        <p:spPr>
          <a:xfrm>
            <a:off x="2796309" y="-1930855"/>
            <a:ext cx="6599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cap="all" dirty="0">
                <a:solidFill>
                  <a:srgbClr val="E3DED7"/>
                </a:solidFill>
                <a:latin typeface="Impact" panose="020B0806030902050204" pitchFamily="34" charset="0"/>
              </a:rPr>
              <a:t>Geotermikus energia hasznosítása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F44129-1F15-1591-BB57-7E801D0AB93C}"/>
              </a:ext>
            </a:extLst>
          </p:cNvPr>
          <p:cNvSpPr txBox="1"/>
          <p:nvPr/>
        </p:nvSpPr>
        <p:spPr>
          <a:xfrm>
            <a:off x="-3717640" y="2122753"/>
            <a:ext cx="2101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E3DED7"/>
                </a:solidFill>
                <a:latin typeface="Impact" panose="020B0806030902050204" pitchFamily="34" charset="0"/>
              </a:rPr>
              <a:t>Geotermikus erőmű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F576F6-6D11-20DD-F8BD-960FC2323BA2}"/>
              </a:ext>
            </a:extLst>
          </p:cNvPr>
          <p:cNvSpPr txBox="1"/>
          <p:nvPr/>
        </p:nvSpPr>
        <p:spPr>
          <a:xfrm>
            <a:off x="7851703" y="1213776"/>
            <a:ext cx="1543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>
                <a:solidFill>
                  <a:srgbClr val="E3DED7"/>
                </a:solidFill>
                <a:latin typeface="Impact" panose="020B0806030902050204" pitchFamily="34" charset="0"/>
              </a:rPr>
              <a:t>Fűtés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436ECC9-3CA5-8E13-22D6-DC39BD53E3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7" b="4980"/>
          <a:stretch/>
        </p:blipFill>
        <p:spPr>
          <a:xfrm>
            <a:off x="-4263165" y="3139977"/>
            <a:ext cx="3823255" cy="23718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63F4EB5-ED4D-6A78-AEC5-D346E65C24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-134" b="-376"/>
          <a:stretch/>
        </p:blipFill>
        <p:spPr>
          <a:xfrm>
            <a:off x="2000304" y="1054118"/>
            <a:ext cx="3503714" cy="31500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6708B1-E8A0-0D94-C97B-09767DE9FE49}"/>
              </a:ext>
            </a:extLst>
          </p:cNvPr>
          <p:cNvSpPr txBox="1"/>
          <p:nvPr/>
        </p:nvSpPr>
        <p:spPr>
          <a:xfrm>
            <a:off x="6029325" y="2083586"/>
            <a:ext cx="37661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E3DED7"/>
                </a:solidFill>
                <a:latin typeface="Impact" panose="020B0806030902050204" pitchFamily="34" charset="0"/>
              </a:rPr>
              <a:t>A termálvizet energia termelés mellet fűtésre is fel lehet használni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9FD44B-7500-2A31-C60C-962D69326741}"/>
              </a:ext>
            </a:extLst>
          </p:cNvPr>
          <p:cNvSpPr txBox="1"/>
          <p:nvPr/>
        </p:nvSpPr>
        <p:spPr>
          <a:xfrm>
            <a:off x="6029324" y="3310225"/>
            <a:ext cx="4314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E3DED7"/>
                </a:solidFill>
                <a:latin typeface="Impact" panose="020B0806030902050204" pitchFamily="34" charset="0"/>
              </a:rPr>
              <a:t>A felszívott vizet körbe keringtetjük több fogyasztón keresztül majd visszasajtoljuk a földbe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A3F1BC-B395-E319-93ED-D166F4892A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000"/>
                    </a14:imgEffect>
                    <a14:imgEffect>
                      <a14:brightnessContrast bright="-4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419" y="4392792"/>
            <a:ext cx="2495433" cy="1566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F43256-EADD-084F-6868-F5CC5BF25D84}"/>
              </a:ext>
            </a:extLst>
          </p:cNvPr>
          <p:cNvSpPr txBox="1"/>
          <p:nvPr/>
        </p:nvSpPr>
        <p:spPr>
          <a:xfrm>
            <a:off x="6096000" y="4668410"/>
            <a:ext cx="39845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E3DED7"/>
                </a:solidFill>
                <a:latin typeface="Impact" panose="020B0806030902050204" pitchFamily="34" charset="0"/>
              </a:rPr>
              <a:t>Bólyon és Veresegyházon található ilyen termálvizet hasznosító fűtésrendszer</a:t>
            </a:r>
          </a:p>
        </p:txBody>
      </p:sp>
    </p:spTree>
    <p:extLst>
      <p:ext uri="{BB962C8B-B14F-4D97-AF65-F5344CB8AC3E}">
        <p14:creationId xmlns:p14="http://schemas.microsoft.com/office/powerpoint/2010/main" val="2526648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5A18F82-3E0A-71D2-C76F-2A36F328F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1588"/>
            <a:ext cx="12192000" cy="812958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498DE58-635C-D69A-1AFE-26B4B47892B5}"/>
              </a:ext>
            </a:extLst>
          </p:cNvPr>
          <p:cNvSpPr/>
          <p:nvPr/>
        </p:nvSpPr>
        <p:spPr>
          <a:xfrm>
            <a:off x="1131455" y="602671"/>
            <a:ext cx="9929090" cy="5652655"/>
          </a:xfrm>
          <a:prstGeom prst="rect">
            <a:avLst/>
          </a:prstGeom>
          <a:solidFill>
            <a:srgbClr val="2D444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C61A63-57B9-FD1F-10A5-20ADF3E04F41}"/>
              </a:ext>
            </a:extLst>
          </p:cNvPr>
          <p:cNvSpPr txBox="1"/>
          <p:nvPr/>
        </p:nvSpPr>
        <p:spPr>
          <a:xfrm>
            <a:off x="2796309" y="-1930855"/>
            <a:ext cx="6599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cap="all" dirty="0">
                <a:solidFill>
                  <a:srgbClr val="E3DED7"/>
                </a:solidFill>
                <a:latin typeface="Impact" panose="020B0806030902050204" pitchFamily="34" charset="0"/>
              </a:rPr>
              <a:t>Geotermikus energia hasznosítása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F44129-1F15-1591-BB57-7E801D0AB93C}"/>
              </a:ext>
            </a:extLst>
          </p:cNvPr>
          <p:cNvSpPr txBox="1"/>
          <p:nvPr/>
        </p:nvSpPr>
        <p:spPr>
          <a:xfrm>
            <a:off x="-3717640" y="2122753"/>
            <a:ext cx="2101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E3DED7"/>
                </a:solidFill>
                <a:latin typeface="Impact" panose="020B0806030902050204" pitchFamily="34" charset="0"/>
              </a:rPr>
              <a:t>Geotermikus erőmű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F576F6-6D11-20DD-F8BD-960FC2323BA2}"/>
              </a:ext>
            </a:extLst>
          </p:cNvPr>
          <p:cNvSpPr txBox="1"/>
          <p:nvPr/>
        </p:nvSpPr>
        <p:spPr>
          <a:xfrm>
            <a:off x="7851703" y="-3271696"/>
            <a:ext cx="1543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>
                <a:solidFill>
                  <a:srgbClr val="E3DED7"/>
                </a:solidFill>
                <a:latin typeface="Impact" panose="020B0806030902050204" pitchFamily="34" charset="0"/>
              </a:rPr>
              <a:t>Fűtés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436ECC9-3CA5-8E13-22D6-DC39BD53E3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7" b="4980"/>
          <a:stretch/>
        </p:blipFill>
        <p:spPr>
          <a:xfrm>
            <a:off x="-4263165" y="3139977"/>
            <a:ext cx="3823255" cy="23718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63F4EB5-ED4D-6A78-AEC5-D346E65C24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-134" b="-376"/>
          <a:stretch/>
        </p:blipFill>
        <p:spPr>
          <a:xfrm>
            <a:off x="2181278" y="-4741692"/>
            <a:ext cx="3503714" cy="31500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A3F1BC-B395-E319-93ED-D166F4892A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000"/>
                    </a14:imgEffect>
                    <a14:imgEffect>
                      <a14:brightnessContrast bright="-4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146" y="1322286"/>
            <a:ext cx="6710272" cy="4213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9589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5A18F82-3E0A-71D2-C76F-2A36F328F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1588"/>
            <a:ext cx="12192000" cy="812958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498DE58-635C-D69A-1AFE-26B4B47892B5}"/>
              </a:ext>
            </a:extLst>
          </p:cNvPr>
          <p:cNvSpPr/>
          <p:nvPr/>
        </p:nvSpPr>
        <p:spPr>
          <a:xfrm>
            <a:off x="1131455" y="602672"/>
            <a:ext cx="9929090" cy="5652655"/>
          </a:xfrm>
          <a:prstGeom prst="rect">
            <a:avLst/>
          </a:prstGeom>
          <a:solidFill>
            <a:srgbClr val="2D444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C61A63-57B9-FD1F-10A5-20ADF3E04F41}"/>
              </a:ext>
            </a:extLst>
          </p:cNvPr>
          <p:cNvSpPr txBox="1"/>
          <p:nvPr/>
        </p:nvSpPr>
        <p:spPr>
          <a:xfrm>
            <a:off x="2796309" y="-1930855"/>
            <a:ext cx="6599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cap="all" dirty="0">
                <a:solidFill>
                  <a:srgbClr val="E3DED7"/>
                </a:solidFill>
                <a:latin typeface="Impact" panose="020B0806030902050204" pitchFamily="34" charset="0"/>
              </a:rPr>
              <a:t>Geotermikus energia hasznosítása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F44129-1F15-1591-BB57-7E801D0AB93C}"/>
              </a:ext>
            </a:extLst>
          </p:cNvPr>
          <p:cNvSpPr txBox="1"/>
          <p:nvPr/>
        </p:nvSpPr>
        <p:spPr>
          <a:xfrm>
            <a:off x="-3717640" y="2122753"/>
            <a:ext cx="2101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E3DED7"/>
                </a:solidFill>
                <a:latin typeface="Impact" panose="020B0806030902050204" pitchFamily="34" charset="0"/>
              </a:rPr>
              <a:t>Geotermikus erőmű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F576F6-6D11-20DD-F8BD-960FC2323BA2}"/>
              </a:ext>
            </a:extLst>
          </p:cNvPr>
          <p:cNvSpPr txBox="1"/>
          <p:nvPr/>
        </p:nvSpPr>
        <p:spPr>
          <a:xfrm>
            <a:off x="7851703" y="1213776"/>
            <a:ext cx="1543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>
                <a:solidFill>
                  <a:srgbClr val="E3DED7"/>
                </a:solidFill>
                <a:latin typeface="Impact" panose="020B0806030902050204" pitchFamily="34" charset="0"/>
              </a:rPr>
              <a:t>Fűtés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436ECC9-3CA5-8E13-22D6-DC39BD53E3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7" b="4980"/>
          <a:stretch/>
        </p:blipFill>
        <p:spPr>
          <a:xfrm>
            <a:off x="-4263165" y="3139977"/>
            <a:ext cx="3823255" cy="23718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63F4EB5-ED4D-6A78-AEC5-D346E65C24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-134" b="-376"/>
          <a:stretch/>
        </p:blipFill>
        <p:spPr>
          <a:xfrm>
            <a:off x="2000304" y="1054118"/>
            <a:ext cx="3503714" cy="31500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6708B1-E8A0-0D94-C97B-09767DE9FE49}"/>
              </a:ext>
            </a:extLst>
          </p:cNvPr>
          <p:cNvSpPr txBox="1"/>
          <p:nvPr/>
        </p:nvSpPr>
        <p:spPr>
          <a:xfrm>
            <a:off x="6029325" y="2083586"/>
            <a:ext cx="37661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E3DED7"/>
                </a:solidFill>
                <a:latin typeface="Impact" panose="020B0806030902050204" pitchFamily="34" charset="0"/>
              </a:rPr>
              <a:t>A termálvizet energia termelés mellet fűtésre is fel lehet használni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9FD44B-7500-2A31-C60C-962D69326741}"/>
              </a:ext>
            </a:extLst>
          </p:cNvPr>
          <p:cNvSpPr txBox="1"/>
          <p:nvPr/>
        </p:nvSpPr>
        <p:spPr>
          <a:xfrm>
            <a:off x="6029324" y="3310225"/>
            <a:ext cx="4314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E3DED7"/>
                </a:solidFill>
                <a:latin typeface="Impact" panose="020B0806030902050204" pitchFamily="34" charset="0"/>
              </a:rPr>
              <a:t>A felszívott vizet körbe keringtetjük több fogyasztón keresztül majd visszasajtoljuk a földbe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A3F1BC-B395-E319-93ED-D166F4892A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000"/>
                    </a14:imgEffect>
                    <a14:imgEffect>
                      <a14:brightnessContrast bright="-4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419" y="4392792"/>
            <a:ext cx="2495433" cy="1566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F43256-EADD-084F-6868-F5CC5BF25D84}"/>
              </a:ext>
            </a:extLst>
          </p:cNvPr>
          <p:cNvSpPr txBox="1"/>
          <p:nvPr/>
        </p:nvSpPr>
        <p:spPr>
          <a:xfrm>
            <a:off x="6096000" y="4668410"/>
            <a:ext cx="39845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E3DED7"/>
                </a:solidFill>
                <a:latin typeface="Impact" panose="020B0806030902050204" pitchFamily="34" charset="0"/>
              </a:rPr>
              <a:t>Bólyon és Veresegyházon található ilyen termálvizet hasznosító fűtésrendszer</a:t>
            </a:r>
          </a:p>
        </p:txBody>
      </p:sp>
    </p:spTree>
    <p:extLst>
      <p:ext uri="{BB962C8B-B14F-4D97-AF65-F5344CB8AC3E}">
        <p14:creationId xmlns:p14="http://schemas.microsoft.com/office/powerpoint/2010/main" val="1345142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eothermal power plants - Energy Education">
            <a:extLst>
              <a:ext uri="{FF2B5EF4-FFF2-40B4-BE49-F238E27FC236}">
                <a16:creationId xmlns:a16="http://schemas.microsoft.com/office/drawing/2014/main" id="{635F6A7C-AD1B-412D-A3B3-F26975300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611" y="-191897"/>
            <a:ext cx="12281221" cy="818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5">
            <a:extLst>
              <a:ext uri="{FF2B5EF4-FFF2-40B4-BE49-F238E27FC236}">
                <a16:creationId xmlns:a16="http://schemas.microsoft.com/office/drawing/2014/main" id="{CDB271B2-38AA-4894-AC05-8CFE3C324A33}"/>
              </a:ext>
            </a:extLst>
          </p:cNvPr>
          <p:cNvSpPr/>
          <p:nvPr/>
        </p:nvSpPr>
        <p:spPr>
          <a:xfrm>
            <a:off x="1131454" y="602672"/>
            <a:ext cx="9929090" cy="5652655"/>
          </a:xfrm>
          <a:prstGeom prst="rect">
            <a:avLst/>
          </a:prstGeom>
          <a:solidFill>
            <a:srgbClr val="2D444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9AA5A0-D3F5-2B40-881F-03BBF389C930}"/>
              </a:ext>
            </a:extLst>
          </p:cNvPr>
          <p:cNvSpPr txBox="1"/>
          <p:nvPr/>
        </p:nvSpPr>
        <p:spPr>
          <a:xfrm>
            <a:off x="2674416" y="1071509"/>
            <a:ext cx="6843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solidFill>
                  <a:srgbClr val="E3DED7"/>
                </a:solidFill>
                <a:latin typeface="Impact" panose="020B0806030902050204" pitchFamily="34" charset="0"/>
              </a:rPr>
              <a:t>Megvalósítás Magyarországon 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EACF9DE4-2513-4BF1-B0A3-22F27A0F7617}"/>
              </a:ext>
            </a:extLst>
          </p:cNvPr>
          <p:cNvSpPr txBox="1"/>
          <p:nvPr/>
        </p:nvSpPr>
        <p:spPr>
          <a:xfrm>
            <a:off x="1516283" y="2194024"/>
            <a:ext cx="5416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3DED7"/>
              </a:buClr>
              <a:buFont typeface="Arial" panose="020B0604020202020204" pitchFamily="34" charset="0"/>
              <a:buChar char="•"/>
            </a:pPr>
            <a:r>
              <a:rPr lang="hu-HU" sz="2400" dirty="0">
                <a:latin typeface="Impact" panose="020B0806030902050204" pitchFamily="34" charset="0"/>
              </a:rPr>
              <a:t> </a:t>
            </a:r>
            <a:r>
              <a:rPr lang="hu-HU" sz="2400" dirty="0">
                <a:solidFill>
                  <a:srgbClr val="E3DED7"/>
                </a:solidFill>
                <a:latin typeface="Impact" panose="020B0806030902050204" pitchFamily="34" charset="0"/>
              </a:rPr>
              <a:t>Japán, Izland, Olaszország és Franciaország után Magyarország a világ ötödik legnagyobb termálvíz nagyhatalma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87851A5E-2912-4E63-890E-F2408CD01E2D}"/>
              </a:ext>
            </a:extLst>
          </p:cNvPr>
          <p:cNvSpPr txBox="1"/>
          <p:nvPr/>
        </p:nvSpPr>
        <p:spPr>
          <a:xfrm>
            <a:off x="1414681" y="3980931"/>
            <a:ext cx="53127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E3DED7"/>
                </a:solidFill>
                <a:latin typeface="Impact" panose="020B0806030902050204" pitchFamily="34" charset="0"/>
              </a:rPr>
              <a:t>Magyarországon Európához képest kifejezetten alacsony a geotermikus gradiens</a:t>
            </a:r>
          </a:p>
        </p:txBody>
      </p:sp>
      <p:pic>
        <p:nvPicPr>
          <p:cNvPr id="2054" name="Picture 6" descr="Magyarországon tényleg bárhol találni termálvizet? | Termál &amp; Fürdő">
            <a:extLst>
              <a:ext uri="{FF2B5EF4-FFF2-40B4-BE49-F238E27FC236}">
                <a16:creationId xmlns:a16="http://schemas.microsoft.com/office/drawing/2014/main" id="{4B3923E3-BA2E-4D1D-BA1E-B75A214CF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858" y="2364005"/>
            <a:ext cx="4049859" cy="2529385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240235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eothermal power plants - Energy Education">
            <a:extLst>
              <a:ext uri="{FF2B5EF4-FFF2-40B4-BE49-F238E27FC236}">
                <a16:creationId xmlns:a16="http://schemas.microsoft.com/office/drawing/2014/main" id="{635F6A7C-AD1B-412D-A3B3-F26975300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611" y="-191897"/>
            <a:ext cx="12281221" cy="818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5">
            <a:extLst>
              <a:ext uri="{FF2B5EF4-FFF2-40B4-BE49-F238E27FC236}">
                <a16:creationId xmlns:a16="http://schemas.microsoft.com/office/drawing/2014/main" id="{CDB271B2-38AA-4894-AC05-8CFE3C324A33}"/>
              </a:ext>
            </a:extLst>
          </p:cNvPr>
          <p:cNvSpPr/>
          <p:nvPr/>
        </p:nvSpPr>
        <p:spPr>
          <a:xfrm>
            <a:off x="1131454" y="602672"/>
            <a:ext cx="9929090" cy="5652655"/>
          </a:xfrm>
          <a:prstGeom prst="rect">
            <a:avLst/>
          </a:prstGeom>
          <a:solidFill>
            <a:srgbClr val="2D444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9AA5A0-D3F5-2B40-881F-03BBF389C930}"/>
              </a:ext>
            </a:extLst>
          </p:cNvPr>
          <p:cNvSpPr txBox="1"/>
          <p:nvPr/>
        </p:nvSpPr>
        <p:spPr>
          <a:xfrm>
            <a:off x="2518189" y="-5663585"/>
            <a:ext cx="6843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solidFill>
                  <a:srgbClr val="E3DED7"/>
                </a:solidFill>
                <a:latin typeface="Impact" panose="020B0806030902050204" pitchFamily="34" charset="0"/>
              </a:rPr>
              <a:t>Megvalósítás Magyarországon 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EACF9DE4-2513-4BF1-B0A3-22F27A0F7617}"/>
              </a:ext>
            </a:extLst>
          </p:cNvPr>
          <p:cNvSpPr txBox="1"/>
          <p:nvPr/>
        </p:nvSpPr>
        <p:spPr>
          <a:xfrm>
            <a:off x="1360056" y="-4541070"/>
            <a:ext cx="5416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3DED7"/>
              </a:buClr>
              <a:buFont typeface="Arial" panose="020B0604020202020204" pitchFamily="34" charset="0"/>
              <a:buChar char="•"/>
            </a:pPr>
            <a:r>
              <a:rPr lang="hu-HU" sz="2400" dirty="0">
                <a:latin typeface="Impact" panose="020B0806030902050204" pitchFamily="34" charset="0"/>
              </a:rPr>
              <a:t> </a:t>
            </a:r>
            <a:r>
              <a:rPr lang="hu-HU" sz="2400" dirty="0">
                <a:solidFill>
                  <a:srgbClr val="E3DED7"/>
                </a:solidFill>
                <a:latin typeface="Impact" panose="020B0806030902050204" pitchFamily="34" charset="0"/>
              </a:rPr>
              <a:t>Japán, Izland, Olaszország és Franciaország után Magyarország a világ ötödik legnagyobb termálvíz nagyhatalma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87851A5E-2912-4E63-890E-F2408CD01E2D}"/>
              </a:ext>
            </a:extLst>
          </p:cNvPr>
          <p:cNvSpPr txBox="1"/>
          <p:nvPr/>
        </p:nvSpPr>
        <p:spPr>
          <a:xfrm>
            <a:off x="1258454" y="-2754163"/>
            <a:ext cx="53127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E3DED7"/>
                </a:solidFill>
                <a:latin typeface="Impact" panose="020B0806030902050204" pitchFamily="34" charset="0"/>
              </a:rPr>
              <a:t>Magyarországon Európához képest kifejezetten alacsony a geotermikus gradiens</a:t>
            </a:r>
          </a:p>
        </p:txBody>
      </p:sp>
      <p:pic>
        <p:nvPicPr>
          <p:cNvPr id="2054" name="Picture 6" descr="Magyarországon tényleg bárhol találni termálvizet? | Termál &amp; Fürdő">
            <a:extLst>
              <a:ext uri="{FF2B5EF4-FFF2-40B4-BE49-F238E27FC236}">
                <a16:creationId xmlns:a16="http://schemas.microsoft.com/office/drawing/2014/main" id="{4B3923E3-BA2E-4D1D-BA1E-B75A214CF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271" y="942791"/>
            <a:ext cx="7961458" cy="4972418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5265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eothermal power plants - Energy Education">
            <a:extLst>
              <a:ext uri="{FF2B5EF4-FFF2-40B4-BE49-F238E27FC236}">
                <a16:creationId xmlns:a16="http://schemas.microsoft.com/office/drawing/2014/main" id="{635F6A7C-AD1B-412D-A3B3-F26975300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611" y="-191897"/>
            <a:ext cx="12281221" cy="818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5">
            <a:extLst>
              <a:ext uri="{FF2B5EF4-FFF2-40B4-BE49-F238E27FC236}">
                <a16:creationId xmlns:a16="http://schemas.microsoft.com/office/drawing/2014/main" id="{CDB271B2-38AA-4894-AC05-8CFE3C324A33}"/>
              </a:ext>
            </a:extLst>
          </p:cNvPr>
          <p:cNvSpPr/>
          <p:nvPr/>
        </p:nvSpPr>
        <p:spPr>
          <a:xfrm>
            <a:off x="1131454" y="602672"/>
            <a:ext cx="9929090" cy="5652655"/>
          </a:xfrm>
          <a:prstGeom prst="rect">
            <a:avLst/>
          </a:prstGeom>
          <a:solidFill>
            <a:srgbClr val="2D444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9AA5A0-D3F5-2B40-881F-03BBF389C930}"/>
              </a:ext>
            </a:extLst>
          </p:cNvPr>
          <p:cNvSpPr txBox="1"/>
          <p:nvPr/>
        </p:nvSpPr>
        <p:spPr>
          <a:xfrm>
            <a:off x="2674416" y="1071509"/>
            <a:ext cx="6843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solidFill>
                  <a:srgbClr val="E3DED7"/>
                </a:solidFill>
                <a:latin typeface="Impact" panose="020B0806030902050204" pitchFamily="34" charset="0"/>
              </a:rPr>
              <a:t>Megvalósítás Magyarországon 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EACF9DE4-2513-4BF1-B0A3-22F27A0F7617}"/>
              </a:ext>
            </a:extLst>
          </p:cNvPr>
          <p:cNvSpPr txBox="1"/>
          <p:nvPr/>
        </p:nvSpPr>
        <p:spPr>
          <a:xfrm>
            <a:off x="1516283" y="2194024"/>
            <a:ext cx="5416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3DED7"/>
              </a:buClr>
              <a:buFont typeface="Arial" panose="020B0604020202020204" pitchFamily="34" charset="0"/>
              <a:buChar char="•"/>
            </a:pPr>
            <a:r>
              <a:rPr lang="hu-HU" sz="2400" dirty="0">
                <a:latin typeface="Impact" panose="020B0806030902050204" pitchFamily="34" charset="0"/>
              </a:rPr>
              <a:t> </a:t>
            </a:r>
            <a:r>
              <a:rPr lang="hu-HU" sz="2400" dirty="0">
                <a:solidFill>
                  <a:srgbClr val="E3DED7"/>
                </a:solidFill>
                <a:latin typeface="Impact" panose="020B0806030902050204" pitchFamily="34" charset="0"/>
              </a:rPr>
              <a:t>Japán, Izland, Olaszország és Franciaország után Magyarország a világ ötödik legnagyobb termálvíz nagyhatalma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87851A5E-2912-4E63-890E-F2408CD01E2D}"/>
              </a:ext>
            </a:extLst>
          </p:cNvPr>
          <p:cNvSpPr txBox="1"/>
          <p:nvPr/>
        </p:nvSpPr>
        <p:spPr>
          <a:xfrm>
            <a:off x="1414681" y="3980931"/>
            <a:ext cx="53127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E3DED7"/>
                </a:solidFill>
                <a:latin typeface="Impact" panose="020B0806030902050204" pitchFamily="34" charset="0"/>
              </a:rPr>
              <a:t>Magyarországon Európához képest kifejezetten alacsony a geotermikus gradiens</a:t>
            </a:r>
          </a:p>
        </p:txBody>
      </p:sp>
      <p:pic>
        <p:nvPicPr>
          <p:cNvPr id="2054" name="Picture 6" descr="Magyarországon tényleg bárhol találni termálvizet? | Termál &amp; Fürdő">
            <a:extLst>
              <a:ext uri="{FF2B5EF4-FFF2-40B4-BE49-F238E27FC236}">
                <a16:creationId xmlns:a16="http://schemas.microsoft.com/office/drawing/2014/main" id="{4B3923E3-BA2E-4D1D-BA1E-B75A214CF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858" y="2364005"/>
            <a:ext cx="4049859" cy="2529385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3030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hat it will take to unleash the potential of geothermal power | MIT  Technology Review">
            <a:extLst>
              <a:ext uri="{FF2B5EF4-FFF2-40B4-BE49-F238E27FC236}">
                <a16:creationId xmlns:a16="http://schemas.microsoft.com/office/drawing/2014/main" id="{0A6321FF-E794-4214-A744-CCC734C53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54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5">
            <a:extLst>
              <a:ext uri="{FF2B5EF4-FFF2-40B4-BE49-F238E27FC236}">
                <a16:creationId xmlns:a16="http://schemas.microsoft.com/office/drawing/2014/main" id="{6BD5E5BB-5521-4CA7-962B-0D61F9D0CD51}"/>
              </a:ext>
            </a:extLst>
          </p:cNvPr>
          <p:cNvSpPr/>
          <p:nvPr/>
        </p:nvSpPr>
        <p:spPr>
          <a:xfrm>
            <a:off x="1131455" y="629391"/>
            <a:ext cx="9929090" cy="5652655"/>
          </a:xfrm>
          <a:prstGeom prst="rect">
            <a:avLst/>
          </a:prstGeom>
          <a:solidFill>
            <a:srgbClr val="2D444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9AA5A0-D3F5-2B40-881F-03BBF389C930}"/>
              </a:ext>
            </a:extLst>
          </p:cNvPr>
          <p:cNvSpPr txBox="1"/>
          <p:nvPr/>
        </p:nvSpPr>
        <p:spPr>
          <a:xfrm>
            <a:off x="3806968" y="862590"/>
            <a:ext cx="4578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solidFill>
                  <a:srgbClr val="E3DED7"/>
                </a:solidFill>
                <a:latin typeface="Impact" panose="020B0806030902050204" pitchFamily="34" charset="0"/>
              </a:rPr>
              <a:t>A mi megoldásunk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6697166E-37E5-4287-9064-5A7186510B25}"/>
              </a:ext>
            </a:extLst>
          </p:cNvPr>
          <p:cNvSpPr txBox="1"/>
          <p:nvPr/>
        </p:nvSpPr>
        <p:spPr>
          <a:xfrm>
            <a:off x="1798320" y="1830394"/>
            <a:ext cx="4578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E3DED7"/>
                </a:solidFill>
                <a:latin typeface="Impact" panose="020B0806030902050204" pitchFamily="34" charset="0"/>
              </a:rPr>
              <a:t>Energiatermelés + Fűtés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1B81ECD1-3409-4BF3-BDDE-4F367949736A}"/>
              </a:ext>
            </a:extLst>
          </p:cNvPr>
          <p:cNvSpPr txBox="1"/>
          <p:nvPr/>
        </p:nvSpPr>
        <p:spPr>
          <a:xfrm>
            <a:off x="1845605" y="2624722"/>
            <a:ext cx="50252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E3DED7"/>
                </a:solidFill>
                <a:latin typeface="Impact" panose="020B0806030902050204" pitchFamily="34" charset="0"/>
              </a:rPr>
              <a:t>A szivattyúban gőzzé át nem alakult termálvíz hasznosítatlan marad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4738C5BE-2B71-4068-918F-5C5615B31F9D}"/>
              </a:ext>
            </a:extLst>
          </p:cNvPr>
          <p:cNvSpPr txBox="1"/>
          <p:nvPr/>
        </p:nvSpPr>
        <p:spPr>
          <a:xfrm>
            <a:off x="1798320" y="3642892"/>
            <a:ext cx="5405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E3DED7"/>
                </a:solidFill>
                <a:latin typeface="Impact" panose="020B0806030902050204" pitchFamily="34" charset="0"/>
              </a:rPr>
              <a:t>A fel nem használt forró víz hőenergiáját egy hőcserélővel tudnánk hasznosítani </a:t>
            </a:r>
          </a:p>
        </p:txBody>
      </p:sp>
      <p:pic>
        <p:nvPicPr>
          <p:cNvPr id="4102" name="Picture 6" descr="Shell és Tube párologtató és hőcserélő">
            <a:extLst>
              <a:ext uri="{FF2B5EF4-FFF2-40B4-BE49-F238E27FC236}">
                <a16:creationId xmlns:a16="http://schemas.microsoft.com/office/drawing/2014/main" id="{58D07087-09A7-4FC8-98F0-0331B786A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250" r="91125">
                        <a14:foregroundMark x1="8750" y1="33625" x2="8750" y2="33625"/>
                        <a14:foregroundMark x1="89625" y1="40125" x2="89625" y2="40125"/>
                        <a14:foregroundMark x1="14375" y1="30875" x2="14375" y2="30875"/>
                        <a14:foregroundMark x1="13625" y1="29125" x2="13625" y2="29125"/>
                        <a14:foregroundMark x1="5250" y1="32000" x2="5250" y2="32000"/>
                        <a14:foregroundMark x1="90875" y1="64125" x2="90875" y2="64125"/>
                        <a14:foregroundMark x1="91125" y1="38750" x2="91125" y2="38750"/>
                        <a14:backgroundMark x1="80375" y1="58500" x2="80375" y2="5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440" y="3382974"/>
            <a:ext cx="3144721" cy="314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Végre: áttörést hozhat a megújulóenergia-felhasználásban az USA első  fejlett geotermikus erőműve">
            <a:extLst>
              <a:ext uri="{FF2B5EF4-FFF2-40B4-BE49-F238E27FC236}">
                <a16:creationId xmlns:a16="http://schemas.microsoft.com/office/drawing/2014/main" id="{C2DED1E5-0592-4E84-A1A2-EC58726F0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104" y="1945429"/>
            <a:ext cx="3144721" cy="1770058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B5EAB2-76AA-0C9B-2088-8AE86CDDE329}"/>
              </a:ext>
            </a:extLst>
          </p:cNvPr>
          <p:cNvSpPr txBox="1"/>
          <p:nvPr/>
        </p:nvSpPr>
        <p:spPr>
          <a:xfrm>
            <a:off x="1843839" y="4990941"/>
            <a:ext cx="4661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E3DED7"/>
                </a:solidFill>
                <a:latin typeface="Impact" panose="020B0806030902050204" pitchFamily="34" charset="0"/>
              </a:rPr>
              <a:t>Ez Gödöllőn remekül megvalósítható lenne</a:t>
            </a:r>
          </a:p>
        </p:txBody>
      </p:sp>
    </p:spTree>
    <p:extLst>
      <p:ext uri="{BB962C8B-B14F-4D97-AF65-F5344CB8AC3E}">
        <p14:creationId xmlns:p14="http://schemas.microsoft.com/office/powerpoint/2010/main" val="1399586991"/>
      </p:ext>
    </p:extLst>
  </p:cSld>
  <p:clrMapOvr>
    <a:masterClrMapping/>
  </p:clrMapOvr>
  <p:transition spd="med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F11D233-0E40-DBCB-7FDF-3CC4DD25C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23" y="426975"/>
            <a:ext cx="9000154" cy="6004050"/>
          </a:xfrm>
          <a:prstGeom prst="rect">
            <a:avLst/>
          </a:prstGeom>
        </p:spPr>
      </p:pic>
      <p:sp>
        <p:nvSpPr>
          <p:cNvPr id="6" name="Free-form: Shape 5">
            <a:extLst>
              <a:ext uri="{FF2B5EF4-FFF2-40B4-BE49-F238E27FC236}">
                <a16:creationId xmlns:a16="http://schemas.microsoft.com/office/drawing/2014/main" id="{4944DF5E-E91B-2934-2FD8-6A3BE112D6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9355331" y="4866203"/>
                </a:moveTo>
                <a:lnTo>
                  <a:pt x="9355331" y="5143470"/>
                </a:lnTo>
                <a:lnTo>
                  <a:pt x="9678809" y="5143470"/>
                </a:lnTo>
                <a:lnTo>
                  <a:pt x="9678809" y="4866203"/>
                </a:lnTo>
                <a:close/>
                <a:moveTo>
                  <a:pt x="8286857" y="4188440"/>
                </a:moveTo>
                <a:cubicBezTo>
                  <a:pt x="8306254" y="4188440"/>
                  <a:pt x="8319090" y="4196998"/>
                  <a:pt x="8325366" y="4214113"/>
                </a:cubicBezTo>
                <a:cubicBezTo>
                  <a:pt x="8331641" y="4231228"/>
                  <a:pt x="8334779" y="4269167"/>
                  <a:pt x="8334779" y="4327929"/>
                </a:cubicBezTo>
                <a:lnTo>
                  <a:pt x="8334779" y="4410938"/>
                </a:lnTo>
                <a:lnTo>
                  <a:pt x="8233799" y="4410938"/>
                </a:lnTo>
                <a:lnTo>
                  <a:pt x="8233799" y="4327929"/>
                </a:lnTo>
                <a:cubicBezTo>
                  <a:pt x="8233799" y="4264032"/>
                  <a:pt x="8236652" y="4224810"/>
                  <a:pt x="8242357" y="4210262"/>
                </a:cubicBezTo>
                <a:cubicBezTo>
                  <a:pt x="8248062" y="4195714"/>
                  <a:pt x="8262895" y="4188440"/>
                  <a:pt x="8286857" y="4188440"/>
                </a:cubicBezTo>
                <a:close/>
                <a:moveTo>
                  <a:pt x="5562706" y="4188440"/>
                </a:moveTo>
                <a:cubicBezTo>
                  <a:pt x="5582104" y="4188440"/>
                  <a:pt x="5594940" y="4196998"/>
                  <a:pt x="5601216" y="4214113"/>
                </a:cubicBezTo>
                <a:cubicBezTo>
                  <a:pt x="5607491" y="4231228"/>
                  <a:pt x="5610629" y="4269167"/>
                  <a:pt x="5610629" y="4327929"/>
                </a:cubicBezTo>
                <a:lnTo>
                  <a:pt x="5610629" y="4410938"/>
                </a:lnTo>
                <a:lnTo>
                  <a:pt x="5509649" y="4410938"/>
                </a:lnTo>
                <a:lnTo>
                  <a:pt x="5509649" y="4327929"/>
                </a:lnTo>
                <a:cubicBezTo>
                  <a:pt x="5509649" y="4264032"/>
                  <a:pt x="5512502" y="4224810"/>
                  <a:pt x="5518207" y="4210262"/>
                </a:cubicBezTo>
                <a:cubicBezTo>
                  <a:pt x="5523912" y="4195714"/>
                  <a:pt x="5538745" y="4188440"/>
                  <a:pt x="5562706" y="4188440"/>
                </a:cubicBezTo>
                <a:close/>
                <a:moveTo>
                  <a:pt x="3878494" y="4188440"/>
                </a:moveTo>
                <a:cubicBezTo>
                  <a:pt x="3899032" y="4188440"/>
                  <a:pt x="3912296" y="4195571"/>
                  <a:pt x="3918286" y="4209834"/>
                </a:cubicBezTo>
                <a:cubicBezTo>
                  <a:pt x="3924277" y="4224097"/>
                  <a:pt x="3927271" y="4257186"/>
                  <a:pt x="3927271" y="4309102"/>
                </a:cubicBezTo>
                <a:lnTo>
                  <a:pt x="3927271" y="4660820"/>
                </a:lnTo>
                <a:cubicBezTo>
                  <a:pt x="3927271" y="4725288"/>
                  <a:pt x="3923849" y="4766650"/>
                  <a:pt x="3917002" y="4784906"/>
                </a:cubicBezTo>
                <a:cubicBezTo>
                  <a:pt x="3910157" y="4803162"/>
                  <a:pt x="3895323" y="4812290"/>
                  <a:pt x="3872503" y="4812290"/>
                </a:cubicBezTo>
                <a:cubicBezTo>
                  <a:pt x="3852535" y="4812290"/>
                  <a:pt x="3839413" y="4804731"/>
                  <a:pt x="3833138" y="4789613"/>
                </a:cubicBezTo>
                <a:cubicBezTo>
                  <a:pt x="3826862" y="4774494"/>
                  <a:pt x="3823725" y="4741547"/>
                  <a:pt x="3823725" y="4690772"/>
                </a:cubicBezTo>
                <a:lnTo>
                  <a:pt x="3823725" y="4309102"/>
                </a:lnTo>
                <a:cubicBezTo>
                  <a:pt x="3823725" y="4261180"/>
                  <a:pt x="3827861" y="4229089"/>
                  <a:pt x="3836133" y="4212829"/>
                </a:cubicBezTo>
                <a:cubicBezTo>
                  <a:pt x="3844405" y="4196570"/>
                  <a:pt x="3858526" y="4188440"/>
                  <a:pt x="3878494" y="4188440"/>
                </a:cubicBezTo>
                <a:close/>
                <a:moveTo>
                  <a:pt x="4321257" y="4007874"/>
                </a:moveTo>
                <a:lnTo>
                  <a:pt x="4510567" y="4957770"/>
                </a:lnTo>
                <a:cubicBezTo>
                  <a:pt x="4524848" y="5027942"/>
                  <a:pt x="4531989" y="5067593"/>
                  <a:pt x="4531989" y="5076721"/>
                </a:cubicBezTo>
                <a:cubicBezTo>
                  <a:pt x="4531989" y="5095547"/>
                  <a:pt x="4524274" y="5107671"/>
                  <a:pt x="4508842" y="5113090"/>
                </a:cubicBezTo>
                <a:cubicBezTo>
                  <a:pt x="4493412" y="5118510"/>
                  <a:pt x="4458838" y="5121220"/>
                  <a:pt x="4405121" y="5121220"/>
                </a:cubicBezTo>
                <a:lnTo>
                  <a:pt x="4405121" y="5302642"/>
                </a:lnTo>
                <a:lnTo>
                  <a:pt x="4614756" y="5302642"/>
                </a:lnTo>
                <a:cubicBezTo>
                  <a:pt x="4710593" y="5302642"/>
                  <a:pt x="4780330" y="5295368"/>
                  <a:pt x="4823971" y="5280820"/>
                </a:cubicBezTo>
                <a:cubicBezTo>
                  <a:pt x="4867609" y="5266272"/>
                  <a:pt x="4901693" y="5243594"/>
                  <a:pt x="4926220" y="5212787"/>
                </a:cubicBezTo>
                <a:cubicBezTo>
                  <a:pt x="4950747" y="5181979"/>
                  <a:pt x="4968288" y="5142900"/>
                  <a:pt x="4978842" y="5095547"/>
                </a:cubicBezTo>
                <a:cubicBezTo>
                  <a:pt x="4989397" y="5048195"/>
                  <a:pt x="5002487" y="4959490"/>
                  <a:pt x="5018114" y="4829432"/>
                </a:cubicBezTo>
                <a:lnTo>
                  <a:pt x="5116901" y="4007874"/>
                </a:lnTo>
                <a:lnTo>
                  <a:pt x="4804120" y="4007874"/>
                </a:lnTo>
                <a:lnTo>
                  <a:pt x="4748710" y="4774637"/>
                </a:lnTo>
                <a:lnTo>
                  <a:pt x="4635107" y="4007874"/>
                </a:lnTo>
                <a:close/>
                <a:moveTo>
                  <a:pt x="3012016" y="4007874"/>
                </a:moveTo>
                <a:lnTo>
                  <a:pt x="3012016" y="5143470"/>
                </a:lnTo>
                <a:lnTo>
                  <a:pt x="3368013" y="5143470"/>
                </a:lnTo>
                <a:lnTo>
                  <a:pt x="3368013" y="4007874"/>
                </a:lnTo>
                <a:close/>
                <a:moveTo>
                  <a:pt x="8270597" y="3987336"/>
                </a:moveTo>
                <a:cubicBezTo>
                  <a:pt x="8191296" y="3987336"/>
                  <a:pt x="8121124" y="4002597"/>
                  <a:pt x="8060080" y="4033119"/>
                </a:cubicBezTo>
                <a:cubicBezTo>
                  <a:pt x="7999035" y="4063641"/>
                  <a:pt x="7955107" y="4107570"/>
                  <a:pt x="7928292" y="4164906"/>
                </a:cubicBezTo>
                <a:cubicBezTo>
                  <a:pt x="7901478" y="4222243"/>
                  <a:pt x="7888072" y="4300545"/>
                  <a:pt x="7888072" y="4399813"/>
                </a:cubicBezTo>
                <a:lnTo>
                  <a:pt x="7888072" y="4730993"/>
                </a:lnTo>
                <a:cubicBezTo>
                  <a:pt x="7888072" y="4815428"/>
                  <a:pt x="7894062" y="4879753"/>
                  <a:pt x="7906043" y="4923967"/>
                </a:cubicBezTo>
                <a:cubicBezTo>
                  <a:pt x="7918023" y="4968182"/>
                  <a:pt x="7939560" y="5008688"/>
                  <a:pt x="7970653" y="5045485"/>
                </a:cubicBezTo>
                <a:cubicBezTo>
                  <a:pt x="8001745" y="5082283"/>
                  <a:pt x="8045246" y="5111237"/>
                  <a:pt x="8101156" y="5132345"/>
                </a:cubicBezTo>
                <a:cubicBezTo>
                  <a:pt x="8157066" y="5153454"/>
                  <a:pt x="8221533" y="5164008"/>
                  <a:pt x="8294558" y="5164008"/>
                </a:cubicBezTo>
                <a:cubicBezTo>
                  <a:pt x="8369865" y="5164008"/>
                  <a:pt x="8432478" y="5153311"/>
                  <a:pt x="8482398" y="5131917"/>
                </a:cubicBezTo>
                <a:cubicBezTo>
                  <a:pt x="8532317" y="5110523"/>
                  <a:pt x="8573536" y="5078432"/>
                  <a:pt x="8606056" y="5035644"/>
                </a:cubicBezTo>
                <a:cubicBezTo>
                  <a:pt x="8638574" y="4992856"/>
                  <a:pt x="8659255" y="4952635"/>
                  <a:pt x="8668098" y="4914982"/>
                </a:cubicBezTo>
                <a:cubicBezTo>
                  <a:pt x="8676940" y="4877328"/>
                  <a:pt x="8681362" y="4823415"/>
                  <a:pt x="8681362" y="4753243"/>
                </a:cubicBezTo>
                <a:lnTo>
                  <a:pt x="8681362" y="4669378"/>
                </a:lnTo>
                <a:lnTo>
                  <a:pt x="8353606" y="4669378"/>
                </a:lnTo>
                <a:lnTo>
                  <a:pt x="8353606" y="4819136"/>
                </a:lnTo>
                <a:cubicBezTo>
                  <a:pt x="8353606" y="4875617"/>
                  <a:pt x="8349185" y="4913698"/>
                  <a:pt x="8340342" y="4933381"/>
                </a:cubicBezTo>
                <a:cubicBezTo>
                  <a:pt x="8331499" y="4953063"/>
                  <a:pt x="8313956" y="4962904"/>
                  <a:pt x="8287712" y="4962904"/>
                </a:cubicBezTo>
                <a:cubicBezTo>
                  <a:pt x="8266603" y="4962904"/>
                  <a:pt x="8252341" y="4955488"/>
                  <a:pt x="8244924" y="4940654"/>
                </a:cubicBezTo>
                <a:cubicBezTo>
                  <a:pt x="8237507" y="4925821"/>
                  <a:pt x="8233799" y="4892732"/>
                  <a:pt x="8233799" y="4841386"/>
                </a:cubicBezTo>
                <a:lnTo>
                  <a:pt x="8233799" y="4595783"/>
                </a:lnTo>
                <a:lnTo>
                  <a:pt x="8681362" y="4595783"/>
                </a:lnTo>
                <a:lnTo>
                  <a:pt x="8681362" y="4445168"/>
                </a:lnTo>
                <a:cubicBezTo>
                  <a:pt x="8681362" y="4335061"/>
                  <a:pt x="8668668" y="4249627"/>
                  <a:pt x="8643281" y="4188868"/>
                </a:cubicBezTo>
                <a:cubicBezTo>
                  <a:pt x="8617893" y="4128109"/>
                  <a:pt x="8573679" y="4079330"/>
                  <a:pt x="8510638" y="4042533"/>
                </a:cubicBezTo>
                <a:cubicBezTo>
                  <a:pt x="8447596" y="4005735"/>
                  <a:pt x="8367584" y="3987336"/>
                  <a:pt x="8270597" y="3987336"/>
                </a:cubicBezTo>
                <a:close/>
                <a:moveTo>
                  <a:pt x="7103747" y="3987336"/>
                </a:moveTo>
                <a:cubicBezTo>
                  <a:pt x="7056395" y="3987336"/>
                  <a:pt x="7014177" y="3998051"/>
                  <a:pt x="6977095" y="4019480"/>
                </a:cubicBezTo>
                <a:cubicBezTo>
                  <a:pt x="6940011" y="4040910"/>
                  <a:pt x="6908063" y="4073055"/>
                  <a:pt x="6881249" y="4115914"/>
                </a:cubicBezTo>
                <a:lnTo>
                  <a:pt x="6887240" y="4007874"/>
                </a:lnTo>
                <a:lnTo>
                  <a:pt x="6545791" y="4007874"/>
                </a:lnTo>
                <a:lnTo>
                  <a:pt x="6545791" y="5143470"/>
                </a:lnTo>
                <a:lnTo>
                  <a:pt x="6881249" y="5143470"/>
                </a:lnTo>
                <a:lnTo>
                  <a:pt x="6881249" y="4356169"/>
                </a:lnTo>
                <a:cubicBezTo>
                  <a:pt x="6881249" y="4301400"/>
                  <a:pt x="6881820" y="4265601"/>
                  <a:pt x="6882961" y="4248771"/>
                </a:cubicBezTo>
                <a:cubicBezTo>
                  <a:pt x="6884102" y="4231941"/>
                  <a:pt x="6890092" y="4217679"/>
                  <a:pt x="6900932" y="4205983"/>
                </a:cubicBezTo>
                <a:cubicBezTo>
                  <a:pt x="6911771" y="4194288"/>
                  <a:pt x="6924893" y="4188440"/>
                  <a:pt x="6940297" y="4188440"/>
                </a:cubicBezTo>
                <a:cubicBezTo>
                  <a:pt x="6964829" y="4188440"/>
                  <a:pt x="6979804" y="4199565"/>
                  <a:pt x="6985224" y="4221815"/>
                </a:cubicBezTo>
                <a:cubicBezTo>
                  <a:pt x="6990644" y="4244064"/>
                  <a:pt x="6993354" y="4310814"/>
                  <a:pt x="6993354" y="4422063"/>
                </a:cubicBezTo>
                <a:lnTo>
                  <a:pt x="6993354" y="5143470"/>
                </a:lnTo>
                <a:lnTo>
                  <a:pt x="7328813" y="5143470"/>
                </a:lnTo>
                <a:lnTo>
                  <a:pt x="7328813" y="4403236"/>
                </a:lnTo>
                <a:cubicBezTo>
                  <a:pt x="7328813" y="4305679"/>
                  <a:pt x="7332379" y="4245491"/>
                  <a:pt x="7339510" y="4222670"/>
                </a:cubicBezTo>
                <a:cubicBezTo>
                  <a:pt x="7346641" y="4199850"/>
                  <a:pt x="7362473" y="4188440"/>
                  <a:pt x="7387005" y="4188440"/>
                </a:cubicBezTo>
                <a:cubicBezTo>
                  <a:pt x="7410966" y="4188440"/>
                  <a:pt x="7426227" y="4199993"/>
                  <a:pt x="7432788" y="4223098"/>
                </a:cubicBezTo>
                <a:cubicBezTo>
                  <a:pt x="7439349" y="4246204"/>
                  <a:pt x="7442629" y="4306250"/>
                  <a:pt x="7442629" y="4403236"/>
                </a:cubicBezTo>
                <a:lnTo>
                  <a:pt x="7442629" y="5143470"/>
                </a:lnTo>
                <a:lnTo>
                  <a:pt x="7778088" y="5143470"/>
                </a:lnTo>
                <a:lnTo>
                  <a:pt x="7778088" y="4336487"/>
                </a:lnTo>
                <a:cubicBezTo>
                  <a:pt x="7778088" y="4243494"/>
                  <a:pt x="7772668" y="4176317"/>
                  <a:pt x="7761828" y="4134955"/>
                </a:cubicBezTo>
                <a:cubicBezTo>
                  <a:pt x="7750989" y="4093593"/>
                  <a:pt x="7726314" y="4058650"/>
                  <a:pt x="7687805" y="4030124"/>
                </a:cubicBezTo>
                <a:cubicBezTo>
                  <a:pt x="7649296" y="4001599"/>
                  <a:pt x="7600660" y="3987336"/>
                  <a:pt x="7541897" y="3987336"/>
                </a:cubicBezTo>
                <a:cubicBezTo>
                  <a:pt x="7497398" y="3987336"/>
                  <a:pt x="7456892" y="3998051"/>
                  <a:pt x="7420379" y="4019480"/>
                </a:cubicBezTo>
                <a:cubicBezTo>
                  <a:pt x="7383867" y="4040910"/>
                  <a:pt x="7351063" y="4073055"/>
                  <a:pt x="7321967" y="4115914"/>
                </a:cubicBezTo>
                <a:cubicBezTo>
                  <a:pt x="7268909" y="4030196"/>
                  <a:pt x="7196170" y="3987336"/>
                  <a:pt x="7103747" y="3987336"/>
                </a:cubicBezTo>
                <a:close/>
                <a:moveTo>
                  <a:pt x="5546447" y="3987336"/>
                </a:moveTo>
                <a:cubicBezTo>
                  <a:pt x="5467146" y="3987336"/>
                  <a:pt x="5396974" y="4002597"/>
                  <a:pt x="5335929" y="4033119"/>
                </a:cubicBezTo>
                <a:cubicBezTo>
                  <a:pt x="5274885" y="4063641"/>
                  <a:pt x="5230956" y="4107570"/>
                  <a:pt x="5204142" y="4164906"/>
                </a:cubicBezTo>
                <a:cubicBezTo>
                  <a:pt x="5177328" y="4222243"/>
                  <a:pt x="5163921" y="4300545"/>
                  <a:pt x="5163921" y="4399813"/>
                </a:cubicBezTo>
                <a:lnTo>
                  <a:pt x="5163921" y="4730993"/>
                </a:lnTo>
                <a:cubicBezTo>
                  <a:pt x="5163921" y="4815428"/>
                  <a:pt x="5169912" y="4879753"/>
                  <a:pt x="5181892" y="4923967"/>
                </a:cubicBezTo>
                <a:cubicBezTo>
                  <a:pt x="5193873" y="4968182"/>
                  <a:pt x="5215410" y="5008688"/>
                  <a:pt x="5246503" y="5045485"/>
                </a:cubicBezTo>
                <a:cubicBezTo>
                  <a:pt x="5277595" y="5082283"/>
                  <a:pt x="5321096" y="5111237"/>
                  <a:pt x="5377006" y="5132345"/>
                </a:cubicBezTo>
                <a:cubicBezTo>
                  <a:pt x="5432916" y="5153454"/>
                  <a:pt x="5497384" y="5164008"/>
                  <a:pt x="5570408" y="5164008"/>
                </a:cubicBezTo>
                <a:cubicBezTo>
                  <a:pt x="5645715" y="5164008"/>
                  <a:pt x="5708329" y="5153311"/>
                  <a:pt x="5758249" y="5131917"/>
                </a:cubicBezTo>
                <a:cubicBezTo>
                  <a:pt x="5808167" y="5110523"/>
                  <a:pt x="5849387" y="5078432"/>
                  <a:pt x="5881906" y="5035644"/>
                </a:cubicBezTo>
                <a:cubicBezTo>
                  <a:pt x="5914425" y="4992856"/>
                  <a:pt x="5935105" y="4952635"/>
                  <a:pt x="5943948" y="4914982"/>
                </a:cubicBezTo>
                <a:cubicBezTo>
                  <a:pt x="5952791" y="4877328"/>
                  <a:pt x="5957213" y="4823415"/>
                  <a:pt x="5957213" y="4753243"/>
                </a:cubicBezTo>
                <a:lnTo>
                  <a:pt x="5957213" y="4669378"/>
                </a:lnTo>
                <a:lnTo>
                  <a:pt x="5629456" y="4669378"/>
                </a:lnTo>
                <a:lnTo>
                  <a:pt x="5629456" y="4819136"/>
                </a:lnTo>
                <a:cubicBezTo>
                  <a:pt x="5629456" y="4875617"/>
                  <a:pt x="5625034" y="4913698"/>
                  <a:pt x="5616191" y="4933381"/>
                </a:cubicBezTo>
                <a:cubicBezTo>
                  <a:pt x="5607349" y="4953063"/>
                  <a:pt x="5589806" y="4962904"/>
                  <a:pt x="5563562" y="4962904"/>
                </a:cubicBezTo>
                <a:cubicBezTo>
                  <a:pt x="5542453" y="4962904"/>
                  <a:pt x="5528191" y="4955488"/>
                  <a:pt x="5520774" y="4940654"/>
                </a:cubicBezTo>
                <a:cubicBezTo>
                  <a:pt x="5513357" y="4925821"/>
                  <a:pt x="5509649" y="4892732"/>
                  <a:pt x="5509649" y="4841386"/>
                </a:cubicBezTo>
                <a:lnTo>
                  <a:pt x="5509649" y="4595783"/>
                </a:lnTo>
                <a:lnTo>
                  <a:pt x="5957213" y="4595783"/>
                </a:lnTo>
                <a:lnTo>
                  <a:pt x="5957213" y="4445168"/>
                </a:lnTo>
                <a:cubicBezTo>
                  <a:pt x="5957213" y="4335061"/>
                  <a:pt x="5944519" y="4249627"/>
                  <a:pt x="5919132" y="4188868"/>
                </a:cubicBezTo>
                <a:cubicBezTo>
                  <a:pt x="5893744" y="4128109"/>
                  <a:pt x="5849529" y="4079330"/>
                  <a:pt x="5786488" y="4042533"/>
                </a:cubicBezTo>
                <a:cubicBezTo>
                  <a:pt x="5723447" y="4005735"/>
                  <a:pt x="5643433" y="3987336"/>
                  <a:pt x="5546447" y="3987336"/>
                </a:cubicBezTo>
                <a:close/>
                <a:moveTo>
                  <a:pt x="3713331" y="3987336"/>
                </a:moveTo>
                <a:cubicBezTo>
                  <a:pt x="3634031" y="3987336"/>
                  <a:pt x="3574983" y="4011012"/>
                  <a:pt x="3536189" y="4058364"/>
                </a:cubicBezTo>
                <a:cubicBezTo>
                  <a:pt x="3497394" y="4105716"/>
                  <a:pt x="3477997" y="4183305"/>
                  <a:pt x="3477997" y="4291131"/>
                </a:cubicBezTo>
                <a:lnTo>
                  <a:pt x="3477997" y="4703608"/>
                </a:lnTo>
                <a:cubicBezTo>
                  <a:pt x="3477997" y="4778916"/>
                  <a:pt x="3485413" y="4836965"/>
                  <a:pt x="3500247" y="4877756"/>
                </a:cubicBezTo>
                <a:cubicBezTo>
                  <a:pt x="3515080" y="4918547"/>
                  <a:pt x="3542607" y="4951494"/>
                  <a:pt x="3582828" y="4976596"/>
                </a:cubicBezTo>
                <a:cubicBezTo>
                  <a:pt x="3623049" y="5001699"/>
                  <a:pt x="3674252" y="5014250"/>
                  <a:pt x="3736437" y="5014250"/>
                </a:cubicBezTo>
                <a:cubicBezTo>
                  <a:pt x="3772379" y="5014250"/>
                  <a:pt x="3806752" y="5007386"/>
                  <a:pt x="3839556" y="4993658"/>
                </a:cubicBezTo>
                <a:cubicBezTo>
                  <a:pt x="3872360" y="4979931"/>
                  <a:pt x="3903596" y="4959624"/>
                  <a:pt x="3933262" y="4932739"/>
                </a:cubicBezTo>
                <a:lnTo>
                  <a:pt x="3933262" y="5018408"/>
                </a:lnTo>
                <a:cubicBezTo>
                  <a:pt x="3933262" y="5067517"/>
                  <a:pt x="3928983" y="5099782"/>
                  <a:pt x="3920426" y="5115203"/>
                </a:cubicBezTo>
                <a:cubicBezTo>
                  <a:pt x="3911868" y="5130625"/>
                  <a:pt x="3894468" y="5138335"/>
                  <a:pt x="3868224" y="5138335"/>
                </a:cubicBezTo>
                <a:cubicBezTo>
                  <a:pt x="3831712" y="5138335"/>
                  <a:pt x="3813456" y="5113233"/>
                  <a:pt x="3813456" y="5063028"/>
                </a:cubicBezTo>
                <a:lnTo>
                  <a:pt x="3477997" y="5063028"/>
                </a:lnTo>
                <a:cubicBezTo>
                  <a:pt x="3480279" y="5172566"/>
                  <a:pt x="3514795" y="5246019"/>
                  <a:pt x="3581544" y="5283387"/>
                </a:cubicBezTo>
                <a:cubicBezTo>
                  <a:pt x="3648294" y="5320755"/>
                  <a:pt x="3736722" y="5339439"/>
                  <a:pt x="3846830" y="5339439"/>
                </a:cubicBezTo>
                <a:cubicBezTo>
                  <a:pt x="3936400" y="5339439"/>
                  <a:pt x="4010708" y="5329313"/>
                  <a:pt x="4069756" y="5309060"/>
                </a:cubicBezTo>
                <a:cubicBezTo>
                  <a:pt x="4128804" y="5288807"/>
                  <a:pt x="4174872" y="5259426"/>
                  <a:pt x="4207961" y="5220916"/>
                </a:cubicBezTo>
                <a:cubicBezTo>
                  <a:pt x="4241052" y="5182407"/>
                  <a:pt x="4260305" y="5145895"/>
                  <a:pt x="4265726" y="5111379"/>
                </a:cubicBezTo>
                <a:cubicBezTo>
                  <a:pt x="4271145" y="5076863"/>
                  <a:pt x="4273855" y="5000558"/>
                  <a:pt x="4273855" y="4882463"/>
                </a:cubicBezTo>
                <a:lnTo>
                  <a:pt x="4273855" y="4007874"/>
                </a:lnTo>
                <a:lnTo>
                  <a:pt x="3952089" y="4007874"/>
                </a:lnTo>
                <a:lnTo>
                  <a:pt x="3927271" y="4093664"/>
                </a:lnTo>
                <a:cubicBezTo>
                  <a:pt x="3899317" y="4058222"/>
                  <a:pt x="3867511" y="4031640"/>
                  <a:pt x="3831854" y="4013918"/>
                </a:cubicBezTo>
                <a:cubicBezTo>
                  <a:pt x="3796197" y="3996197"/>
                  <a:pt x="3756690" y="3987336"/>
                  <a:pt x="3713331" y="3987336"/>
                </a:cubicBezTo>
                <a:close/>
                <a:moveTo>
                  <a:pt x="8811662" y="3856404"/>
                </a:moveTo>
                <a:lnTo>
                  <a:pt x="8811662" y="4035259"/>
                </a:lnTo>
                <a:lnTo>
                  <a:pt x="8737210" y="4035259"/>
                </a:lnTo>
                <a:lnTo>
                  <a:pt x="8737210" y="4214969"/>
                </a:lnTo>
                <a:lnTo>
                  <a:pt x="8811662" y="4214969"/>
                </a:lnTo>
                <a:lnTo>
                  <a:pt x="8811662" y="4791752"/>
                </a:lnTo>
                <a:cubicBezTo>
                  <a:pt x="8811662" y="4904712"/>
                  <a:pt x="8814799" y="4976454"/>
                  <a:pt x="8821075" y="5006976"/>
                </a:cubicBezTo>
                <a:cubicBezTo>
                  <a:pt x="8827350" y="5037498"/>
                  <a:pt x="8843324" y="5064597"/>
                  <a:pt x="8868998" y="5088273"/>
                </a:cubicBezTo>
                <a:cubicBezTo>
                  <a:pt x="8894670" y="5111950"/>
                  <a:pt x="8924336" y="5127068"/>
                  <a:pt x="8957997" y="5133629"/>
                </a:cubicBezTo>
                <a:cubicBezTo>
                  <a:pt x="8991657" y="5140190"/>
                  <a:pt x="9047852" y="5143470"/>
                  <a:pt x="9126582" y="5143470"/>
                </a:cubicBezTo>
                <a:lnTo>
                  <a:pt x="9266071" y="5143470"/>
                </a:lnTo>
                <a:lnTo>
                  <a:pt x="9266071" y="4960337"/>
                </a:lnTo>
                <a:cubicBezTo>
                  <a:pt x="9209590" y="4960337"/>
                  <a:pt x="9177500" y="4956058"/>
                  <a:pt x="9169798" y="4947501"/>
                </a:cubicBezTo>
                <a:cubicBezTo>
                  <a:pt x="9162096" y="4938943"/>
                  <a:pt x="9158245" y="4897296"/>
                  <a:pt x="9158245" y="4822559"/>
                </a:cubicBezTo>
                <a:lnTo>
                  <a:pt x="9158245" y="4214969"/>
                </a:lnTo>
                <a:lnTo>
                  <a:pt x="9251523" y="4214969"/>
                </a:lnTo>
                <a:lnTo>
                  <a:pt x="9251523" y="4035259"/>
                </a:lnTo>
                <a:lnTo>
                  <a:pt x="9158245" y="4035259"/>
                </a:lnTo>
                <a:lnTo>
                  <a:pt x="9158245" y="3856404"/>
                </a:lnTo>
                <a:close/>
                <a:moveTo>
                  <a:pt x="9327091" y="3757992"/>
                </a:moveTo>
                <a:lnTo>
                  <a:pt x="9383571" y="4801165"/>
                </a:lnTo>
                <a:lnTo>
                  <a:pt x="9650568" y="4801165"/>
                </a:lnTo>
                <a:lnTo>
                  <a:pt x="9707049" y="3757992"/>
                </a:lnTo>
                <a:close/>
                <a:moveTo>
                  <a:pt x="6069541" y="3757992"/>
                </a:moveTo>
                <a:lnTo>
                  <a:pt x="6069541" y="5143470"/>
                </a:lnTo>
                <a:lnTo>
                  <a:pt x="6425538" y="5143470"/>
                </a:lnTo>
                <a:lnTo>
                  <a:pt x="6425538" y="3757992"/>
                </a:lnTo>
                <a:close/>
                <a:moveTo>
                  <a:pt x="3012016" y="3757992"/>
                </a:moveTo>
                <a:lnTo>
                  <a:pt x="3012016" y="3938558"/>
                </a:lnTo>
                <a:lnTo>
                  <a:pt x="3368013" y="3938558"/>
                </a:lnTo>
                <a:lnTo>
                  <a:pt x="3368013" y="3757992"/>
                </a:lnTo>
                <a:close/>
                <a:moveTo>
                  <a:pt x="2821255" y="3757992"/>
                </a:moveTo>
                <a:cubicBezTo>
                  <a:pt x="2744237" y="3757992"/>
                  <a:pt x="2687471" y="3763126"/>
                  <a:pt x="2650959" y="3773395"/>
                </a:cubicBezTo>
                <a:cubicBezTo>
                  <a:pt x="2614446" y="3783665"/>
                  <a:pt x="2586064" y="3798640"/>
                  <a:pt x="2565811" y="3818323"/>
                </a:cubicBezTo>
                <a:cubicBezTo>
                  <a:pt x="2545557" y="3838006"/>
                  <a:pt x="2532864" y="3860398"/>
                  <a:pt x="2527730" y="3885500"/>
                </a:cubicBezTo>
                <a:cubicBezTo>
                  <a:pt x="2522595" y="3910603"/>
                  <a:pt x="2520028" y="3960522"/>
                  <a:pt x="2520028" y="4035259"/>
                </a:cubicBezTo>
                <a:lnTo>
                  <a:pt x="2448999" y="4035259"/>
                </a:lnTo>
                <a:lnTo>
                  <a:pt x="2448999" y="4214969"/>
                </a:lnTo>
                <a:lnTo>
                  <a:pt x="2520028" y="4214969"/>
                </a:lnTo>
                <a:lnTo>
                  <a:pt x="2520028" y="5143470"/>
                </a:lnTo>
                <a:lnTo>
                  <a:pt x="2865755" y="5143470"/>
                </a:lnTo>
                <a:lnTo>
                  <a:pt x="2865755" y="4214969"/>
                </a:lnTo>
                <a:lnTo>
                  <a:pt x="2947908" y="4214969"/>
                </a:lnTo>
                <a:lnTo>
                  <a:pt x="2947908" y="4035259"/>
                </a:lnTo>
                <a:lnTo>
                  <a:pt x="2802429" y="4035259"/>
                </a:lnTo>
                <a:lnTo>
                  <a:pt x="2802429" y="3999317"/>
                </a:lnTo>
                <a:cubicBezTo>
                  <a:pt x="2802429" y="3968509"/>
                  <a:pt x="2808847" y="3949825"/>
                  <a:pt x="2821684" y="3943264"/>
                </a:cubicBezTo>
                <a:cubicBezTo>
                  <a:pt x="2834520" y="3936704"/>
                  <a:pt x="2876595" y="3933423"/>
                  <a:pt x="2947908" y="3933423"/>
                </a:cubicBezTo>
                <a:lnTo>
                  <a:pt x="2947908" y="3757992"/>
                </a:lnTo>
                <a:close/>
                <a:moveTo>
                  <a:pt x="9955108" y="2507985"/>
                </a:moveTo>
                <a:lnTo>
                  <a:pt x="9955108" y="2741608"/>
                </a:lnTo>
                <a:cubicBezTo>
                  <a:pt x="9955108" y="2798658"/>
                  <a:pt x="9951827" y="2833887"/>
                  <a:pt x="9945267" y="2847294"/>
                </a:cubicBezTo>
                <a:cubicBezTo>
                  <a:pt x="9938706" y="2860701"/>
                  <a:pt x="9924586" y="2867405"/>
                  <a:pt x="9902907" y="2867405"/>
                </a:cubicBezTo>
                <a:cubicBezTo>
                  <a:pt x="9880086" y="2867405"/>
                  <a:pt x="9864825" y="2858847"/>
                  <a:pt x="9857123" y="2841732"/>
                </a:cubicBezTo>
                <a:cubicBezTo>
                  <a:pt x="9849421" y="2824616"/>
                  <a:pt x="9845571" y="2786678"/>
                  <a:pt x="9845571" y="2727915"/>
                </a:cubicBezTo>
                <a:cubicBezTo>
                  <a:pt x="9845571" y="2676570"/>
                  <a:pt x="9849992" y="2637205"/>
                  <a:pt x="9858835" y="2609820"/>
                </a:cubicBezTo>
                <a:cubicBezTo>
                  <a:pt x="9867678" y="2582436"/>
                  <a:pt x="9899769" y="2548491"/>
                  <a:pt x="9955108" y="2507985"/>
                </a:cubicBezTo>
                <a:close/>
                <a:moveTo>
                  <a:pt x="5570520" y="2092940"/>
                </a:moveTo>
                <a:cubicBezTo>
                  <a:pt x="5591059" y="2092940"/>
                  <a:pt x="5604465" y="2100499"/>
                  <a:pt x="5610741" y="2115618"/>
                </a:cubicBezTo>
                <a:cubicBezTo>
                  <a:pt x="5617016" y="2130736"/>
                  <a:pt x="5620154" y="2167391"/>
                  <a:pt x="5620154" y="2225583"/>
                </a:cubicBezTo>
                <a:lnTo>
                  <a:pt x="5620154" y="2749310"/>
                </a:lnTo>
                <a:cubicBezTo>
                  <a:pt x="5620154" y="2798373"/>
                  <a:pt x="5616874" y="2830321"/>
                  <a:pt x="5610314" y="2845155"/>
                </a:cubicBezTo>
                <a:cubicBezTo>
                  <a:pt x="5603752" y="2859988"/>
                  <a:pt x="5590202" y="2867405"/>
                  <a:pt x="5569664" y="2867405"/>
                </a:cubicBezTo>
                <a:cubicBezTo>
                  <a:pt x="5549696" y="2867405"/>
                  <a:pt x="5536290" y="2859275"/>
                  <a:pt x="5529444" y="2843015"/>
                </a:cubicBezTo>
                <a:cubicBezTo>
                  <a:pt x="5522597" y="2826756"/>
                  <a:pt x="5519174" y="2791812"/>
                  <a:pt x="5519174" y="2738184"/>
                </a:cubicBezTo>
                <a:lnTo>
                  <a:pt x="5519174" y="2225583"/>
                </a:lnTo>
                <a:cubicBezTo>
                  <a:pt x="5519174" y="2167391"/>
                  <a:pt x="5522597" y="2130736"/>
                  <a:pt x="5529444" y="2115618"/>
                </a:cubicBezTo>
                <a:cubicBezTo>
                  <a:pt x="5536290" y="2100499"/>
                  <a:pt x="5549982" y="2092940"/>
                  <a:pt x="5570520" y="2092940"/>
                </a:cubicBezTo>
                <a:close/>
                <a:moveTo>
                  <a:pt x="3227370" y="2092940"/>
                </a:moveTo>
                <a:cubicBezTo>
                  <a:pt x="3247909" y="2092940"/>
                  <a:pt x="3261316" y="2100499"/>
                  <a:pt x="3267591" y="2115618"/>
                </a:cubicBezTo>
                <a:cubicBezTo>
                  <a:pt x="3273867" y="2130736"/>
                  <a:pt x="3277004" y="2167391"/>
                  <a:pt x="3277004" y="2225583"/>
                </a:cubicBezTo>
                <a:lnTo>
                  <a:pt x="3277004" y="2749310"/>
                </a:lnTo>
                <a:cubicBezTo>
                  <a:pt x="3277004" y="2798373"/>
                  <a:pt x="3273724" y="2830321"/>
                  <a:pt x="3267163" y="2845155"/>
                </a:cubicBezTo>
                <a:cubicBezTo>
                  <a:pt x="3260602" y="2859988"/>
                  <a:pt x="3247053" y="2867405"/>
                  <a:pt x="3226514" y="2867405"/>
                </a:cubicBezTo>
                <a:cubicBezTo>
                  <a:pt x="3206547" y="2867405"/>
                  <a:pt x="3193140" y="2859275"/>
                  <a:pt x="3186294" y="2843015"/>
                </a:cubicBezTo>
                <a:cubicBezTo>
                  <a:pt x="3179448" y="2826756"/>
                  <a:pt x="3176025" y="2791812"/>
                  <a:pt x="3176025" y="2738184"/>
                </a:cubicBezTo>
                <a:lnTo>
                  <a:pt x="3176025" y="2225583"/>
                </a:lnTo>
                <a:cubicBezTo>
                  <a:pt x="3176025" y="2167391"/>
                  <a:pt x="3179448" y="2130736"/>
                  <a:pt x="3186294" y="2115618"/>
                </a:cubicBezTo>
                <a:cubicBezTo>
                  <a:pt x="3193140" y="2100499"/>
                  <a:pt x="3206832" y="2092940"/>
                  <a:pt x="3227370" y="2092940"/>
                </a:cubicBezTo>
                <a:close/>
                <a:moveTo>
                  <a:pt x="7474106" y="1912375"/>
                </a:moveTo>
                <a:lnTo>
                  <a:pt x="7474106" y="2678281"/>
                </a:lnTo>
                <a:cubicBezTo>
                  <a:pt x="7474106" y="2775838"/>
                  <a:pt x="7476103" y="2841019"/>
                  <a:pt x="7480097" y="2873823"/>
                </a:cubicBezTo>
                <a:cubicBezTo>
                  <a:pt x="7484090" y="2906627"/>
                  <a:pt x="7494217" y="2938147"/>
                  <a:pt x="7510476" y="2968384"/>
                </a:cubicBezTo>
                <a:cubicBezTo>
                  <a:pt x="7526736" y="2998621"/>
                  <a:pt x="7551981" y="3022868"/>
                  <a:pt x="7586211" y="3041124"/>
                </a:cubicBezTo>
                <a:cubicBezTo>
                  <a:pt x="7620441" y="3059380"/>
                  <a:pt x="7663515" y="3068508"/>
                  <a:pt x="7715431" y="3068508"/>
                </a:cubicBezTo>
                <a:cubicBezTo>
                  <a:pt x="7761072" y="3068508"/>
                  <a:pt x="7801435" y="3058935"/>
                  <a:pt x="7836521" y="3039787"/>
                </a:cubicBezTo>
                <a:cubicBezTo>
                  <a:pt x="7871608" y="3020639"/>
                  <a:pt x="7901131" y="2991918"/>
                  <a:pt x="7925093" y="2953623"/>
                </a:cubicBezTo>
                <a:lnTo>
                  <a:pt x="7919102" y="3047970"/>
                </a:lnTo>
                <a:lnTo>
                  <a:pt x="8270820" y="3047970"/>
                </a:lnTo>
                <a:lnTo>
                  <a:pt x="8270820" y="1912375"/>
                </a:lnTo>
                <a:lnTo>
                  <a:pt x="7925093" y="1912375"/>
                </a:lnTo>
                <a:lnTo>
                  <a:pt x="7925093" y="2676570"/>
                </a:lnTo>
                <a:cubicBezTo>
                  <a:pt x="7925093" y="2769562"/>
                  <a:pt x="7922668" y="2824616"/>
                  <a:pt x="7917819" y="2841732"/>
                </a:cubicBezTo>
                <a:cubicBezTo>
                  <a:pt x="7912970" y="2858847"/>
                  <a:pt x="7897708" y="2867405"/>
                  <a:pt x="7872035" y="2867405"/>
                </a:cubicBezTo>
                <a:cubicBezTo>
                  <a:pt x="7848074" y="2867405"/>
                  <a:pt x="7833384" y="2859132"/>
                  <a:pt x="7827964" y="2842587"/>
                </a:cubicBezTo>
                <a:cubicBezTo>
                  <a:pt x="7822544" y="2826043"/>
                  <a:pt x="7819834" y="2773556"/>
                  <a:pt x="7819834" y="2685127"/>
                </a:cubicBezTo>
                <a:lnTo>
                  <a:pt x="7819834" y="1912375"/>
                </a:lnTo>
                <a:close/>
                <a:moveTo>
                  <a:pt x="7003735" y="1912375"/>
                </a:moveTo>
                <a:lnTo>
                  <a:pt x="7003735" y="2840876"/>
                </a:lnTo>
                <a:cubicBezTo>
                  <a:pt x="7003735" y="2945849"/>
                  <a:pt x="7001168" y="3002900"/>
                  <a:pt x="6996033" y="3012028"/>
                </a:cubicBezTo>
                <a:cubicBezTo>
                  <a:pt x="6990898" y="3021156"/>
                  <a:pt x="6967793" y="3025721"/>
                  <a:pt x="6926716" y="3025721"/>
                </a:cubicBezTo>
                <a:lnTo>
                  <a:pt x="6926716" y="3207142"/>
                </a:lnTo>
                <a:lnTo>
                  <a:pt x="7060215" y="3207142"/>
                </a:lnTo>
                <a:cubicBezTo>
                  <a:pt x="7133811" y="3207142"/>
                  <a:pt x="7189007" y="3200296"/>
                  <a:pt x="7225805" y="3186604"/>
                </a:cubicBezTo>
                <a:cubicBezTo>
                  <a:pt x="7262603" y="3172911"/>
                  <a:pt x="7291984" y="3151945"/>
                  <a:pt x="7313949" y="3123705"/>
                </a:cubicBezTo>
                <a:cubicBezTo>
                  <a:pt x="7335913" y="3095465"/>
                  <a:pt x="7349035" y="3062661"/>
                  <a:pt x="7353314" y="3025293"/>
                </a:cubicBezTo>
                <a:cubicBezTo>
                  <a:pt x="7357592" y="2987924"/>
                  <a:pt x="7359732" y="2916468"/>
                  <a:pt x="7359732" y="2810924"/>
                </a:cubicBezTo>
                <a:lnTo>
                  <a:pt x="7359732" y="1912375"/>
                </a:lnTo>
                <a:close/>
                <a:moveTo>
                  <a:pt x="4539774" y="1912375"/>
                </a:moveTo>
                <a:lnTo>
                  <a:pt x="4539774" y="2140007"/>
                </a:lnTo>
                <a:lnTo>
                  <a:pt x="4773610" y="2140007"/>
                </a:lnTo>
                <a:lnTo>
                  <a:pt x="4513245" y="2810068"/>
                </a:lnTo>
                <a:lnTo>
                  <a:pt x="4513245" y="3047970"/>
                </a:lnTo>
                <a:lnTo>
                  <a:pt x="5102865" y="3047970"/>
                </a:lnTo>
                <a:lnTo>
                  <a:pt x="5102865" y="2820338"/>
                </a:lnTo>
                <a:lnTo>
                  <a:pt x="4847848" y="2820338"/>
                </a:lnTo>
                <a:lnTo>
                  <a:pt x="5102865" y="2163968"/>
                </a:lnTo>
                <a:lnTo>
                  <a:pt x="5102865" y="1912375"/>
                </a:lnTo>
                <a:close/>
                <a:moveTo>
                  <a:pt x="9911464" y="1891836"/>
                </a:moveTo>
                <a:cubicBezTo>
                  <a:pt x="9813907" y="1891836"/>
                  <a:pt x="9734607" y="1910092"/>
                  <a:pt x="9673562" y="1946605"/>
                </a:cubicBezTo>
                <a:cubicBezTo>
                  <a:pt x="9612518" y="1983117"/>
                  <a:pt x="9571869" y="2025192"/>
                  <a:pt x="9551616" y="2072830"/>
                </a:cubicBezTo>
                <a:cubicBezTo>
                  <a:pt x="9531364" y="2120467"/>
                  <a:pt x="9521237" y="2188215"/>
                  <a:pt x="9521237" y="2276073"/>
                </a:cubicBezTo>
                <a:lnTo>
                  <a:pt x="9521237" y="2352236"/>
                </a:lnTo>
                <a:lnTo>
                  <a:pt x="9845571" y="2352236"/>
                </a:lnTo>
                <a:lnTo>
                  <a:pt x="9845571" y="2233285"/>
                </a:lnTo>
                <a:cubicBezTo>
                  <a:pt x="9845571" y="2169959"/>
                  <a:pt x="9848423" y="2130736"/>
                  <a:pt x="9854128" y="2115618"/>
                </a:cubicBezTo>
                <a:cubicBezTo>
                  <a:pt x="9859833" y="2100499"/>
                  <a:pt x="9874381" y="2092940"/>
                  <a:pt x="9897772" y="2092940"/>
                </a:cubicBezTo>
                <a:cubicBezTo>
                  <a:pt x="9918310" y="2092940"/>
                  <a:pt x="9933001" y="2101926"/>
                  <a:pt x="9941844" y="2119897"/>
                </a:cubicBezTo>
                <a:cubicBezTo>
                  <a:pt x="9950687" y="2137868"/>
                  <a:pt x="9955108" y="2176520"/>
                  <a:pt x="9955108" y="2235852"/>
                </a:cubicBezTo>
                <a:cubicBezTo>
                  <a:pt x="9955108" y="2283205"/>
                  <a:pt x="9951115" y="2314583"/>
                  <a:pt x="9943127" y="2329986"/>
                </a:cubicBezTo>
                <a:cubicBezTo>
                  <a:pt x="9935140" y="2345390"/>
                  <a:pt x="9874381" y="2375342"/>
                  <a:pt x="9760850" y="2419841"/>
                </a:cubicBezTo>
                <a:cubicBezTo>
                  <a:pt x="9654736" y="2460918"/>
                  <a:pt x="9588272" y="2496860"/>
                  <a:pt x="9561458" y="2527667"/>
                </a:cubicBezTo>
                <a:cubicBezTo>
                  <a:pt x="9534644" y="2558475"/>
                  <a:pt x="9521237" y="2616381"/>
                  <a:pt x="9521237" y="2701387"/>
                </a:cubicBezTo>
                <a:lnTo>
                  <a:pt x="9521237" y="2794665"/>
                </a:lnTo>
                <a:cubicBezTo>
                  <a:pt x="9521237" y="2909337"/>
                  <a:pt x="9546482" y="2983645"/>
                  <a:pt x="9596972" y="3017591"/>
                </a:cubicBezTo>
                <a:cubicBezTo>
                  <a:pt x="9647462" y="3051536"/>
                  <a:pt x="9702944" y="3068508"/>
                  <a:pt x="9763417" y="3068508"/>
                </a:cubicBezTo>
                <a:cubicBezTo>
                  <a:pt x="9809629" y="3068508"/>
                  <a:pt x="9849421" y="3058364"/>
                  <a:pt x="9882796" y="3038075"/>
                </a:cubicBezTo>
                <a:cubicBezTo>
                  <a:pt x="9916171" y="3017787"/>
                  <a:pt x="9943413" y="2987354"/>
                  <a:pt x="9964521" y="2946776"/>
                </a:cubicBezTo>
                <a:lnTo>
                  <a:pt x="9964521" y="3047970"/>
                </a:lnTo>
                <a:lnTo>
                  <a:pt x="10300836" y="3047970"/>
                </a:lnTo>
                <a:lnTo>
                  <a:pt x="10300836" y="2478033"/>
                </a:lnTo>
                <a:cubicBezTo>
                  <a:pt x="10300836" y="2290336"/>
                  <a:pt x="10294845" y="2166393"/>
                  <a:pt x="10282865" y="2106205"/>
                </a:cubicBezTo>
                <a:cubicBezTo>
                  <a:pt x="10270884" y="2046016"/>
                  <a:pt x="10235228" y="1995241"/>
                  <a:pt x="10175895" y="1953879"/>
                </a:cubicBezTo>
                <a:cubicBezTo>
                  <a:pt x="10116562" y="1912517"/>
                  <a:pt x="10028418" y="1891836"/>
                  <a:pt x="9911464" y="1891836"/>
                </a:cubicBezTo>
                <a:close/>
                <a:moveTo>
                  <a:pt x="6642157" y="1891836"/>
                </a:moveTo>
                <a:cubicBezTo>
                  <a:pt x="6594805" y="1891836"/>
                  <a:pt x="6553015" y="1902266"/>
                  <a:pt x="6516788" y="1923125"/>
                </a:cubicBezTo>
                <a:cubicBezTo>
                  <a:pt x="6480560" y="1943984"/>
                  <a:pt x="6449895" y="1975273"/>
                  <a:pt x="6424794" y="2016991"/>
                </a:cubicBezTo>
                <a:lnTo>
                  <a:pt x="6430784" y="1912375"/>
                </a:lnTo>
                <a:lnTo>
                  <a:pt x="6079066" y="1912375"/>
                </a:lnTo>
                <a:lnTo>
                  <a:pt x="6079066" y="3047970"/>
                </a:lnTo>
                <a:lnTo>
                  <a:pt x="6424794" y="3047970"/>
                </a:lnTo>
                <a:lnTo>
                  <a:pt x="6424794" y="2280352"/>
                </a:lnTo>
                <a:cubicBezTo>
                  <a:pt x="6424794" y="2194776"/>
                  <a:pt x="6427931" y="2142146"/>
                  <a:pt x="6434207" y="2122464"/>
                </a:cubicBezTo>
                <a:cubicBezTo>
                  <a:pt x="6440482" y="2102781"/>
                  <a:pt x="6455886" y="2092940"/>
                  <a:pt x="6480418" y="2092940"/>
                </a:cubicBezTo>
                <a:cubicBezTo>
                  <a:pt x="6503808" y="2092940"/>
                  <a:pt x="6518072" y="2101498"/>
                  <a:pt x="6523206" y="2118613"/>
                </a:cubicBezTo>
                <a:cubicBezTo>
                  <a:pt x="6528341" y="2135728"/>
                  <a:pt x="6530908" y="2183366"/>
                  <a:pt x="6530908" y="2261525"/>
                </a:cubicBezTo>
                <a:lnTo>
                  <a:pt x="6530908" y="3047970"/>
                </a:lnTo>
                <a:lnTo>
                  <a:pt x="6876636" y="3047970"/>
                </a:lnTo>
                <a:lnTo>
                  <a:pt x="6876636" y="2252112"/>
                </a:lnTo>
                <a:cubicBezTo>
                  <a:pt x="6876636" y="2152843"/>
                  <a:pt x="6871216" y="2081958"/>
                  <a:pt x="6860376" y="2039455"/>
                </a:cubicBezTo>
                <a:cubicBezTo>
                  <a:pt x="6849537" y="1996952"/>
                  <a:pt x="6825290" y="1961723"/>
                  <a:pt x="6787636" y="1933769"/>
                </a:cubicBezTo>
                <a:cubicBezTo>
                  <a:pt x="6749983" y="1905814"/>
                  <a:pt x="6701489" y="1891836"/>
                  <a:pt x="6642157" y="1891836"/>
                </a:cubicBezTo>
                <a:close/>
                <a:moveTo>
                  <a:pt x="5558539" y="1891836"/>
                </a:moveTo>
                <a:cubicBezTo>
                  <a:pt x="5466117" y="1891836"/>
                  <a:pt x="5390240" y="1909807"/>
                  <a:pt x="5330907" y="1945749"/>
                </a:cubicBezTo>
                <a:cubicBezTo>
                  <a:pt x="5271574" y="1981691"/>
                  <a:pt x="5230497" y="2029328"/>
                  <a:pt x="5207677" y="2088662"/>
                </a:cubicBezTo>
                <a:cubicBezTo>
                  <a:pt x="5184856" y="2147994"/>
                  <a:pt x="5173446" y="2230433"/>
                  <a:pt x="5173446" y="2335976"/>
                </a:cubicBezTo>
                <a:lnTo>
                  <a:pt x="5173446" y="2626935"/>
                </a:lnTo>
                <a:cubicBezTo>
                  <a:pt x="5173446" y="2723351"/>
                  <a:pt x="5179722" y="2795663"/>
                  <a:pt x="5192273" y="2843871"/>
                </a:cubicBezTo>
                <a:cubicBezTo>
                  <a:pt x="5204824" y="2892079"/>
                  <a:pt x="5225791" y="2933155"/>
                  <a:pt x="5255172" y="2967101"/>
                </a:cubicBezTo>
                <a:cubicBezTo>
                  <a:pt x="5284553" y="3001046"/>
                  <a:pt x="5325772" y="3026434"/>
                  <a:pt x="5378829" y="3043264"/>
                </a:cubicBezTo>
                <a:cubicBezTo>
                  <a:pt x="5431886" y="3060093"/>
                  <a:pt x="5496639" y="3068508"/>
                  <a:pt x="5573087" y="3068508"/>
                </a:cubicBezTo>
                <a:cubicBezTo>
                  <a:pt x="5641549" y="3068508"/>
                  <a:pt x="5702165" y="3058667"/>
                  <a:pt x="5754937" y="3038985"/>
                </a:cubicBezTo>
                <a:cubicBezTo>
                  <a:pt x="5807709" y="3019302"/>
                  <a:pt x="5850924" y="2988780"/>
                  <a:pt x="5884585" y="2947418"/>
                </a:cubicBezTo>
                <a:cubicBezTo>
                  <a:pt x="5918245" y="2906056"/>
                  <a:pt x="5940209" y="2861557"/>
                  <a:pt x="5950478" y="2813919"/>
                </a:cubicBezTo>
                <a:cubicBezTo>
                  <a:pt x="5960747" y="2766282"/>
                  <a:pt x="5965882" y="2691403"/>
                  <a:pt x="5965882" y="2589282"/>
                </a:cubicBezTo>
                <a:lnTo>
                  <a:pt x="5965882" y="2311159"/>
                </a:lnTo>
                <a:cubicBezTo>
                  <a:pt x="5965882" y="2230718"/>
                  <a:pt x="5960320" y="2170815"/>
                  <a:pt x="5949195" y="2131449"/>
                </a:cubicBezTo>
                <a:cubicBezTo>
                  <a:pt x="5938070" y="2092085"/>
                  <a:pt x="5917389" y="2053860"/>
                  <a:pt x="5887152" y="2016777"/>
                </a:cubicBezTo>
                <a:cubicBezTo>
                  <a:pt x="5856915" y="1979694"/>
                  <a:pt x="5813984" y="1949600"/>
                  <a:pt x="5758360" y="1926494"/>
                </a:cubicBezTo>
                <a:cubicBezTo>
                  <a:pt x="5702735" y="1903389"/>
                  <a:pt x="5636128" y="1891836"/>
                  <a:pt x="5558539" y="1891836"/>
                </a:cubicBezTo>
                <a:close/>
                <a:moveTo>
                  <a:pt x="4067951" y="1891836"/>
                </a:moveTo>
                <a:cubicBezTo>
                  <a:pt x="3992074" y="1891836"/>
                  <a:pt x="3925467" y="1903532"/>
                  <a:pt x="3868131" y="1926922"/>
                </a:cubicBezTo>
                <a:cubicBezTo>
                  <a:pt x="3810795" y="1950313"/>
                  <a:pt x="3770146" y="1983545"/>
                  <a:pt x="3746185" y="2026619"/>
                </a:cubicBezTo>
                <a:cubicBezTo>
                  <a:pt x="3722224" y="2069692"/>
                  <a:pt x="3710243" y="2136584"/>
                  <a:pt x="3710243" y="2227295"/>
                </a:cubicBezTo>
                <a:cubicBezTo>
                  <a:pt x="3710243" y="2291192"/>
                  <a:pt x="3721368" y="2346388"/>
                  <a:pt x="3743618" y="2392885"/>
                </a:cubicBezTo>
                <a:cubicBezTo>
                  <a:pt x="3765868" y="2439381"/>
                  <a:pt x="3827768" y="2491154"/>
                  <a:pt x="3929318" y="2548205"/>
                </a:cubicBezTo>
                <a:cubicBezTo>
                  <a:pt x="4050266" y="2615525"/>
                  <a:pt x="4117300" y="2656031"/>
                  <a:pt x="4130422" y="2669724"/>
                </a:cubicBezTo>
                <a:cubicBezTo>
                  <a:pt x="4142973" y="2683416"/>
                  <a:pt x="4149249" y="2717361"/>
                  <a:pt x="4149249" y="2771559"/>
                </a:cubicBezTo>
                <a:cubicBezTo>
                  <a:pt x="4149249" y="2810924"/>
                  <a:pt x="4144400" y="2836740"/>
                  <a:pt x="4134701" y="2849006"/>
                </a:cubicBezTo>
                <a:cubicBezTo>
                  <a:pt x="4125002" y="2861271"/>
                  <a:pt x="4107887" y="2867405"/>
                  <a:pt x="4083355" y="2867405"/>
                </a:cubicBezTo>
                <a:cubicBezTo>
                  <a:pt x="4060535" y="2867405"/>
                  <a:pt x="4045274" y="2858276"/>
                  <a:pt x="4037572" y="2840020"/>
                </a:cubicBezTo>
                <a:cubicBezTo>
                  <a:pt x="4029870" y="2821764"/>
                  <a:pt x="4026019" y="2782114"/>
                  <a:pt x="4026019" y="2721069"/>
                </a:cubicBezTo>
                <a:lnTo>
                  <a:pt x="4026019" y="2649185"/>
                </a:lnTo>
                <a:lnTo>
                  <a:pt x="3719657" y="2649185"/>
                </a:lnTo>
                <a:lnTo>
                  <a:pt x="3719657" y="2703954"/>
                </a:lnTo>
                <a:cubicBezTo>
                  <a:pt x="3719657" y="2798658"/>
                  <a:pt x="3731352" y="2869401"/>
                  <a:pt x="3754743" y="2916183"/>
                </a:cubicBezTo>
                <a:cubicBezTo>
                  <a:pt x="3778134" y="2962965"/>
                  <a:pt x="3821064" y="3000048"/>
                  <a:pt x="3883535" y="3027432"/>
                </a:cubicBezTo>
                <a:cubicBezTo>
                  <a:pt x="3946006" y="3054816"/>
                  <a:pt x="4021170" y="3068508"/>
                  <a:pt x="4109028" y="3068508"/>
                </a:cubicBezTo>
                <a:cubicBezTo>
                  <a:pt x="4188329" y="3068508"/>
                  <a:pt x="4256076" y="3055815"/>
                  <a:pt x="4312271" y="3030427"/>
                </a:cubicBezTo>
                <a:cubicBezTo>
                  <a:pt x="4368466" y="3005039"/>
                  <a:pt x="4408544" y="2968812"/>
                  <a:pt x="4432505" y="2921745"/>
                </a:cubicBezTo>
                <a:cubicBezTo>
                  <a:pt x="4456467" y="2874678"/>
                  <a:pt x="4468448" y="2804934"/>
                  <a:pt x="4468448" y="2712512"/>
                </a:cubicBezTo>
                <a:cubicBezTo>
                  <a:pt x="4468448" y="2629788"/>
                  <a:pt x="4452759" y="2566747"/>
                  <a:pt x="4421381" y="2523388"/>
                </a:cubicBezTo>
                <a:cubicBezTo>
                  <a:pt x="4390003" y="2480030"/>
                  <a:pt x="4324109" y="2433819"/>
                  <a:pt x="4223700" y="2384755"/>
                </a:cubicBezTo>
                <a:cubicBezTo>
                  <a:pt x="4148393" y="2347672"/>
                  <a:pt x="4098617" y="2319432"/>
                  <a:pt x="4074370" y="2300034"/>
                </a:cubicBezTo>
                <a:cubicBezTo>
                  <a:pt x="4050123" y="2280637"/>
                  <a:pt x="4035575" y="2262809"/>
                  <a:pt x="4030726" y="2246550"/>
                </a:cubicBezTo>
                <a:cubicBezTo>
                  <a:pt x="4025876" y="2230290"/>
                  <a:pt x="4023452" y="2204760"/>
                  <a:pt x="4023452" y="2169959"/>
                </a:cubicBezTo>
                <a:cubicBezTo>
                  <a:pt x="4023452" y="2144286"/>
                  <a:pt x="4028301" y="2125031"/>
                  <a:pt x="4038000" y="2112195"/>
                </a:cubicBezTo>
                <a:cubicBezTo>
                  <a:pt x="4047699" y="2099358"/>
                  <a:pt x="4062247" y="2092940"/>
                  <a:pt x="4081644" y="2092940"/>
                </a:cubicBezTo>
                <a:cubicBezTo>
                  <a:pt x="4105605" y="2092940"/>
                  <a:pt x="4120581" y="2099929"/>
                  <a:pt x="4126571" y="2113906"/>
                </a:cubicBezTo>
                <a:cubicBezTo>
                  <a:pt x="4132561" y="2127884"/>
                  <a:pt x="4135557" y="2161116"/>
                  <a:pt x="4135557" y="2213603"/>
                </a:cubicBezTo>
                <a:lnTo>
                  <a:pt x="4135557" y="2275217"/>
                </a:lnTo>
                <a:lnTo>
                  <a:pt x="4441919" y="2275217"/>
                </a:lnTo>
                <a:lnTo>
                  <a:pt x="4441919" y="2209324"/>
                </a:lnTo>
                <a:cubicBezTo>
                  <a:pt x="4441919" y="2152273"/>
                  <a:pt x="4438924" y="2110341"/>
                  <a:pt x="4432934" y="2083527"/>
                </a:cubicBezTo>
                <a:cubicBezTo>
                  <a:pt x="4426944" y="2056713"/>
                  <a:pt x="4409828" y="2027617"/>
                  <a:pt x="4381588" y="1996239"/>
                </a:cubicBezTo>
                <a:cubicBezTo>
                  <a:pt x="4353347" y="1964861"/>
                  <a:pt x="4312841" y="1939616"/>
                  <a:pt x="4260070" y="1920504"/>
                </a:cubicBezTo>
                <a:cubicBezTo>
                  <a:pt x="4207298" y="1901392"/>
                  <a:pt x="4143258" y="1891836"/>
                  <a:pt x="4067951" y="1891836"/>
                </a:cubicBezTo>
                <a:close/>
                <a:moveTo>
                  <a:pt x="3215390" y="1891836"/>
                </a:moveTo>
                <a:cubicBezTo>
                  <a:pt x="3122968" y="1891836"/>
                  <a:pt x="3047090" y="1909807"/>
                  <a:pt x="2987757" y="1945749"/>
                </a:cubicBezTo>
                <a:cubicBezTo>
                  <a:pt x="2928424" y="1981691"/>
                  <a:pt x="2887348" y="2029328"/>
                  <a:pt x="2864527" y="2088662"/>
                </a:cubicBezTo>
                <a:cubicBezTo>
                  <a:pt x="2841707" y="2147994"/>
                  <a:pt x="2830297" y="2230433"/>
                  <a:pt x="2830297" y="2335976"/>
                </a:cubicBezTo>
                <a:lnTo>
                  <a:pt x="2830297" y="2626935"/>
                </a:lnTo>
                <a:cubicBezTo>
                  <a:pt x="2830297" y="2723351"/>
                  <a:pt x="2836573" y="2795663"/>
                  <a:pt x="2849123" y="2843871"/>
                </a:cubicBezTo>
                <a:cubicBezTo>
                  <a:pt x="2861675" y="2892079"/>
                  <a:pt x="2882641" y="2933155"/>
                  <a:pt x="2912022" y="2967101"/>
                </a:cubicBezTo>
                <a:cubicBezTo>
                  <a:pt x="2941403" y="3001046"/>
                  <a:pt x="2982622" y="3026434"/>
                  <a:pt x="3035680" y="3043264"/>
                </a:cubicBezTo>
                <a:cubicBezTo>
                  <a:pt x="3088737" y="3060093"/>
                  <a:pt x="3153490" y="3068508"/>
                  <a:pt x="3229938" y="3068508"/>
                </a:cubicBezTo>
                <a:cubicBezTo>
                  <a:pt x="3298399" y="3068508"/>
                  <a:pt x="3359015" y="3058667"/>
                  <a:pt x="3411787" y="3038985"/>
                </a:cubicBezTo>
                <a:cubicBezTo>
                  <a:pt x="3464559" y="3019302"/>
                  <a:pt x="3507775" y="2988780"/>
                  <a:pt x="3541435" y="2947418"/>
                </a:cubicBezTo>
                <a:cubicBezTo>
                  <a:pt x="3575095" y="2906056"/>
                  <a:pt x="3597060" y="2861557"/>
                  <a:pt x="3607329" y="2813919"/>
                </a:cubicBezTo>
                <a:cubicBezTo>
                  <a:pt x="3617598" y="2766282"/>
                  <a:pt x="3622732" y="2691403"/>
                  <a:pt x="3622732" y="2589282"/>
                </a:cubicBezTo>
                <a:lnTo>
                  <a:pt x="3622732" y="2311159"/>
                </a:lnTo>
                <a:cubicBezTo>
                  <a:pt x="3622732" y="2230718"/>
                  <a:pt x="3617170" y="2170815"/>
                  <a:pt x="3606045" y="2131449"/>
                </a:cubicBezTo>
                <a:cubicBezTo>
                  <a:pt x="3594920" y="2092085"/>
                  <a:pt x="3574239" y="2053860"/>
                  <a:pt x="3544002" y="2016777"/>
                </a:cubicBezTo>
                <a:cubicBezTo>
                  <a:pt x="3513765" y="1979694"/>
                  <a:pt x="3470835" y="1949600"/>
                  <a:pt x="3415210" y="1926494"/>
                </a:cubicBezTo>
                <a:cubicBezTo>
                  <a:pt x="3359586" y="1903389"/>
                  <a:pt x="3292979" y="1891836"/>
                  <a:pt x="3215390" y="1891836"/>
                </a:cubicBezTo>
                <a:close/>
                <a:moveTo>
                  <a:pt x="8393640" y="1662492"/>
                </a:moveTo>
                <a:lnTo>
                  <a:pt x="8393640" y="3047970"/>
                </a:lnTo>
                <a:lnTo>
                  <a:pt x="8739368" y="3047970"/>
                </a:lnTo>
                <a:lnTo>
                  <a:pt x="8739796" y="2553033"/>
                </a:lnTo>
                <a:lnTo>
                  <a:pt x="8847622" y="3047970"/>
                </a:lnTo>
                <a:lnTo>
                  <a:pt x="9180085" y="3047970"/>
                </a:lnTo>
                <a:lnTo>
                  <a:pt x="8997808" y="2364645"/>
                </a:lnTo>
                <a:lnTo>
                  <a:pt x="9138152" y="1912375"/>
                </a:lnTo>
                <a:lnTo>
                  <a:pt x="8847622" y="1912375"/>
                </a:lnTo>
                <a:lnTo>
                  <a:pt x="8739796" y="2244102"/>
                </a:lnTo>
                <a:lnTo>
                  <a:pt x="8739368" y="1662492"/>
                </a:lnTo>
                <a:close/>
                <a:moveTo>
                  <a:pt x="7003735" y="1662492"/>
                </a:moveTo>
                <a:lnTo>
                  <a:pt x="7003735" y="1843058"/>
                </a:lnTo>
                <a:lnTo>
                  <a:pt x="7359732" y="1843058"/>
                </a:lnTo>
                <a:lnTo>
                  <a:pt x="7359732" y="1662492"/>
                </a:lnTo>
                <a:close/>
                <a:moveTo>
                  <a:pt x="1907860" y="1662492"/>
                </a:moveTo>
                <a:lnTo>
                  <a:pt x="1907860" y="3047970"/>
                </a:lnTo>
                <a:lnTo>
                  <a:pt x="2268135" y="3047970"/>
                </a:lnTo>
                <a:lnTo>
                  <a:pt x="2268135" y="2454072"/>
                </a:lnTo>
                <a:lnTo>
                  <a:pt x="2414044" y="3047970"/>
                </a:lnTo>
                <a:lnTo>
                  <a:pt x="2786300" y="3047970"/>
                </a:lnTo>
                <a:lnTo>
                  <a:pt x="2559950" y="2288054"/>
                </a:lnTo>
                <a:lnTo>
                  <a:pt x="2766617" y="1662492"/>
                </a:lnTo>
                <a:lnTo>
                  <a:pt x="2428591" y="1662492"/>
                </a:lnTo>
                <a:lnTo>
                  <a:pt x="2268135" y="2200766"/>
                </a:lnTo>
                <a:lnTo>
                  <a:pt x="2268135" y="1662492"/>
                </a:lnTo>
                <a:close/>
                <a:moveTo>
                  <a:pt x="7949910" y="1613714"/>
                </a:moveTo>
                <a:lnTo>
                  <a:pt x="7949910" y="1836212"/>
                </a:lnTo>
                <a:lnTo>
                  <a:pt x="8173264" y="1836212"/>
                </a:lnTo>
                <a:lnTo>
                  <a:pt x="8173264" y="1613714"/>
                </a:lnTo>
                <a:close/>
                <a:moveTo>
                  <a:pt x="7575942" y="1613714"/>
                </a:moveTo>
                <a:lnTo>
                  <a:pt x="7575942" y="1836212"/>
                </a:lnTo>
                <a:lnTo>
                  <a:pt x="7799296" y="1836212"/>
                </a:lnTo>
                <a:lnTo>
                  <a:pt x="7799296" y="1613714"/>
                </a:lnTo>
                <a:close/>
                <a:moveTo>
                  <a:pt x="5644971" y="1613714"/>
                </a:moveTo>
                <a:lnTo>
                  <a:pt x="5644971" y="1836212"/>
                </a:lnTo>
                <a:lnTo>
                  <a:pt x="5868325" y="1836212"/>
                </a:lnTo>
                <a:lnTo>
                  <a:pt x="5868325" y="1613714"/>
                </a:lnTo>
                <a:close/>
                <a:moveTo>
                  <a:pt x="5271003" y="1613714"/>
                </a:moveTo>
                <a:lnTo>
                  <a:pt x="5271003" y="1836212"/>
                </a:lnTo>
                <a:lnTo>
                  <a:pt x="5494357" y="1836212"/>
                </a:lnTo>
                <a:lnTo>
                  <a:pt x="5494357" y="1613714"/>
                </a:lnTo>
                <a:close/>
                <a:moveTo>
                  <a:pt x="3301821" y="1613714"/>
                </a:moveTo>
                <a:lnTo>
                  <a:pt x="3301821" y="1836212"/>
                </a:lnTo>
                <a:lnTo>
                  <a:pt x="3525176" y="1836212"/>
                </a:lnTo>
                <a:lnTo>
                  <a:pt x="3525176" y="1613714"/>
                </a:lnTo>
                <a:close/>
                <a:moveTo>
                  <a:pt x="2927854" y="1613714"/>
                </a:moveTo>
                <a:lnTo>
                  <a:pt x="2927854" y="1836212"/>
                </a:lnTo>
                <a:lnTo>
                  <a:pt x="3151207" y="1836212"/>
                </a:lnTo>
                <a:lnTo>
                  <a:pt x="3151207" y="1613714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D44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54873776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187EF345-3B2B-6523-677C-4514A2155CAC}"/>
              </a:ext>
            </a:extLst>
          </p:cNvPr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2D444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8534A213-3DB0-662A-0474-216C21104D1B}"/>
              </a:ext>
            </a:extLst>
          </p:cNvPr>
          <p:cNvSpPr txBox="1"/>
          <p:nvPr/>
        </p:nvSpPr>
        <p:spPr>
          <a:xfrm>
            <a:off x="1066800" y="971550"/>
            <a:ext cx="661035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rgbClr val="E3DED7"/>
                </a:solidFill>
                <a:latin typeface="Impact" panose="020B0806030902050204" pitchFamily="34" charset="0"/>
              </a:rPr>
              <a:t>Források:</a:t>
            </a:r>
          </a:p>
          <a:p>
            <a:r>
              <a:rPr lang="hu-HU" sz="2000" dirty="0">
                <a:latin typeface="Impact" panose="020B0806030902050204" pitchFamily="34" charset="0"/>
              </a:rPr>
              <a:t>.</a:t>
            </a:r>
            <a:r>
              <a:rPr lang="hu-HU" sz="2000" dirty="0">
                <a:latin typeface="Impact" panose="020B0806030902050204" pitchFamily="34" charset="0"/>
                <a:hlinkClick r:id="rId2" tooltip="https://geotermia.lapunk.hu/dokumentumok/szita_gabor_eloadasa_20110325.pdf"/>
              </a:rPr>
              <a:t>https://geotermia.lapunk.hu/dokumentumok/szita_gabor_eloadasa_20110325.pdf</a:t>
            </a:r>
            <a:endParaRPr lang="hu-HU" sz="2000" dirty="0">
              <a:latin typeface="Impact" panose="020B0806030902050204" pitchFamily="34" charset="0"/>
            </a:endParaRPr>
          </a:p>
          <a:p>
            <a:endParaRPr lang="hu-HU" sz="2000" dirty="0">
              <a:solidFill>
                <a:srgbClr val="E3DED7"/>
              </a:solidFill>
              <a:latin typeface="Impact" panose="020B0806030902050204" pitchFamily="34" charset="0"/>
            </a:endParaRPr>
          </a:p>
          <a:p>
            <a:r>
              <a:rPr lang="hu-HU" sz="2000" dirty="0">
                <a:solidFill>
                  <a:srgbClr val="E3DED7"/>
                </a:solidFill>
                <a:latin typeface="Impact" panose="020B0806030902050204" pitchFamily="34" charset="0"/>
                <a:hlinkClick r:id="rId3"/>
              </a:rPr>
              <a:t>https://erbe.mvm.hu/hu-HU/Tevekenysegunk/Szolgaltatasok/Megujuloenergia</a:t>
            </a:r>
            <a:endParaRPr lang="hu-HU" sz="2000" dirty="0">
              <a:solidFill>
                <a:srgbClr val="E3DED7"/>
              </a:solidFill>
              <a:latin typeface="Impact" panose="020B0806030902050204" pitchFamily="34" charset="0"/>
            </a:endParaRPr>
          </a:p>
          <a:p>
            <a:endParaRPr lang="hu-HU" sz="2000" dirty="0">
              <a:solidFill>
                <a:srgbClr val="E3DED7"/>
              </a:solidFill>
              <a:latin typeface="Impact" panose="020B0806030902050204" pitchFamily="34" charset="0"/>
            </a:endParaRPr>
          </a:p>
          <a:p>
            <a:r>
              <a:rPr lang="hu-HU" sz="2000" dirty="0">
                <a:solidFill>
                  <a:srgbClr val="E3DED7"/>
                </a:solidFill>
                <a:latin typeface="Impact" panose="020B0806030902050204" pitchFamily="34" charset="0"/>
                <a:hlinkClick r:id="rId4"/>
              </a:rPr>
              <a:t>https://mgte.hu/geotermikus-villamosenergia-termeles/</a:t>
            </a:r>
            <a:endParaRPr lang="hu-HU" sz="2000" dirty="0">
              <a:solidFill>
                <a:srgbClr val="E3DED7"/>
              </a:solidFill>
              <a:latin typeface="Impact" panose="020B0806030902050204" pitchFamily="34" charset="0"/>
            </a:endParaRPr>
          </a:p>
          <a:p>
            <a:endParaRPr lang="hu-HU" sz="2000" dirty="0">
              <a:solidFill>
                <a:srgbClr val="E3DED7"/>
              </a:solidFill>
              <a:latin typeface="Impact" panose="020B0806030902050204" pitchFamily="34" charset="0"/>
            </a:endParaRPr>
          </a:p>
          <a:p>
            <a:r>
              <a:rPr lang="hu-HU" sz="2000" dirty="0">
                <a:solidFill>
                  <a:srgbClr val="E3DED7"/>
                </a:solidFill>
                <a:latin typeface="Impact" panose="020B0806030902050204" pitchFamily="34" charset="0"/>
                <a:hlinkClick r:id="rId5"/>
              </a:rPr>
              <a:t>https://www.google.com/url?sa=i&amp;url=https%3A%2F%2Fxforest.hu%2Fgeotermikus-energia%2F&amp;psig=AOvVaw0yWriADc4kId8hnZJ0SXPE&amp;ust=1713962087727000&amp;source=images&amp;cd=vfe&amp;opi=89978449&amp;ved=0CBIQjRxqFwoTCIiSqL6s2IUDFQAAAAAdAAAAABAE</a:t>
            </a:r>
            <a:endParaRPr lang="hu-HU" sz="2000" dirty="0">
              <a:solidFill>
                <a:srgbClr val="E3DED7"/>
              </a:solidFill>
              <a:latin typeface="Impact" panose="020B0806030902050204" pitchFamily="34" charset="0"/>
            </a:endParaRPr>
          </a:p>
          <a:p>
            <a:endParaRPr lang="hu-HU" sz="2000" dirty="0">
              <a:solidFill>
                <a:srgbClr val="E3DED7"/>
              </a:solidFill>
              <a:latin typeface="Impact" panose="020B0806030902050204" pitchFamily="34" charset="0"/>
            </a:endParaRPr>
          </a:p>
          <a:p>
            <a:endParaRPr lang="hu-HU" sz="2000" dirty="0">
              <a:solidFill>
                <a:srgbClr val="E3DED7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95377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1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C063B79-6C68-33E9-CE11-A65C2232690E}"/>
              </a:ext>
            </a:extLst>
          </p:cNvPr>
          <p:cNvSpPr txBox="1"/>
          <p:nvPr/>
        </p:nvSpPr>
        <p:spPr>
          <a:xfrm>
            <a:off x="691826" y="1859340"/>
            <a:ext cx="10808348" cy="156966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0"/>
              </a:schemeClr>
            </a:glow>
            <a:outerShdw blurRad="25400" dist="50800" dir="5400000" sx="133000" sy="133000" algn="ctr" rotWithShape="0">
              <a:srgbClr val="000000">
                <a:alpha val="0"/>
              </a:srgbClr>
            </a:outerShdw>
            <a:reflection endPos="0" dist="63500" dir="5400000" sy="-100000" algn="bl" rotWithShape="0"/>
            <a:softEdge rad="444500"/>
          </a:effectLst>
          <a:scene3d>
            <a:camera prst="orthographicFront"/>
            <a:lightRig rig="threePt" dir="t"/>
          </a:scene3d>
          <a:sp3d>
            <a:bevelT/>
            <a:bevelB w="139700" h="95250"/>
          </a:sp3d>
        </p:spPr>
        <p:txBody>
          <a:bodyPr wrap="square" rtlCol="0">
            <a:spAutoFit/>
          </a:bodyPr>
          <a:lstStyle/>
          <a:p>
            <a:r>
              <a:rPr lang="hu-HU" sz="9600" dirty="0">
                <a:solidFill>
                  <a:srgbClr val="5ABF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Geotermikus energia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332BFD-038E-609C-DE2C-CF50236CDAAB}"/>
              </a:ext>
            </a:extLst>
          </p:cNvPr>
          <p:cNvSpPr/>
          <p:nvPr/>
        </p:nvSpPr>
        <p:spPr>
          <a:xfrm>
            <a:off x="-12141848" y="-65314"/>
            <a:ext cx="12192000" cy="6923314"/>
          </a:xfrm>
          <a:prstGeom prst="rect">
            <a:avLst/>
          </a:prstGeom>
          <a:solidFill>
            <a:srgbClr val="60A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9601D9-74FD-3F2B-CD65-6ED19C251D47}"/>
              </a:ext>
            </a:extLst>
          </p:cNvPr>
          <p:cNvSpPr/>
          <p:nvPr/>
        </p:nvSpPr>
        <p:spPr>
          <a:xfrm>
            <a:off x="0" y="-65314"/>
            <a:ext cx="12205314" cy="6923314"/>
          </a:xfrm>
          <a:prstGeom prst="rect">
            <a:avLst/>
          </a:prstGeom>
          <a:solidFill>
            <a:srgbClr val="2D44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rgbClr val="5ABF8C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389439-C36F-15CF-7BA8-39ED2FAAB7DE}"/>
              </a:ext>
            </a:extLst>
          </p:cNvPr>
          <p:cNvSpPr txBox="1"/>
          <p:nvPr/>
        </p:nvSpPr>
        <p:spPr>
          <a:xfrm>
            <a:off x="2577350" y="512293"/>
            <a:ext cx="7037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cap="all" dirty="0">
                <a:solidFill>
                  <a:srgbClr val="E3DED7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Súlyos környezeti probléma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27122-B0F2-085B-E50C-7BE4E6A2292B}"/>
              </a:ext>
            </a:extLst>
          </p:cNvPr>
          <p:cNvSpPr txBox="1"/>
          <p:nvPr/>
        </p:nvSpPr>
        <p:spPr>
          <a:xfrm>
            <a:off x="3642149" y="2008279"/>
            <a:ext cx="6426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3600" dirty="0">
                <a:solidFill>
                  <a:srgbClr val="E3DED7"/>
                </a:solidFill>
                <a:latin typeface="Impact" panose="020B0806030902050204" pitchFamily="34" charset="0"/>
              </a:rPr>
              <a:t>Jelentős népességnövekedés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32D666-DEC6-6BE4-5642-4E3E516D28B3}"/>
              </a:ext>
            </a:extLst>
          </p:cNvPr>
          <p:cNvSpPr txBox="1"/>
          <p:nvPr/>
        </p:nvSpPr>
        <p:spPr>
          <a:xfrm>
            <a:off x="3642149" y="3073177"/>
            <a:ext cx="5863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3600" dirty="0">
                <a:solidFill>
                  <a:srgbClr val="E3DED7"/>
                </a:solidFill>
                <a:latin typeface="Impact" panose="020B0806030902050204" pitchFamily="34" charset="0"/>
              </a:rPr>
              <a:t>Magas energia igény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FB2E374-2843-12D1-1F17-B5288D47BF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2500" y="76200"/>
            <a:ext cx="9525000" cy="6353175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F2F53F14-96A9-AAED-20B0-3C3EEB6DFB0A}"/>
              </a:ext>
            </a:extLst>
          </p:cNvPr>
          <p:cNvSpPr txBox="1"/>
          <p:nvPr/>
        </p:nvSpPr>
        <p:spPr>
          <a:xfrm>
            <a:off x="3642149" y="4138075"/>
            <a:ext cx="6777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3600" dirty="0">
                <a:solidFill>
                  <a:srgbClr val="E3DED7"/>
                </a:solidFill>
                <a:latin typeface="Impact" panose="020B0806030902050204" pitchFamily="34" charset="0"/>
              </a:rPr>
              <a:t>Magas károsanyag kibocsájtás</a:t>
            </a:r>
          </a:p>
        </p:txBody>
      </p:sp>
    </p:spTree>
    <p:extLst>
      <p:ext uri="{BB962C8B-B14F-4D97-AF65-F5344CB8AC3E}">
        <p14:creationId xmlns:p14="http://schemas.microsoft.com/office/powerpoint/2010/main" val="1306003628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1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C063B79-6C68-33E9-CE11-A65C2232690E}"/>
              </a:ext>
            </a:extLst>
          </p:cNvPr>
          <p:cNvSpPr txBox="1"/>
          <p:nvPr/>
        </p:nvSpPr>
        <p:spPr>
          <a:xfrm>
            <a:off x="691826" y="1859340"/>
            <a:ext cx="10808348" cy="156966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0"/>
              </a:schemeClr>
            </a:glow>
            <a:outerShdw blurRad="25400" dist="50800" dir="5400000" sx="133000" sy="133000" algn="ctr" rotWithShape="0">
              <a:srgbClr val="000000">
                <a:alpha val="0"/>
              </a:srgbClr>
            </a:outerShdw>
            <a:reflection endPos="0" dist="63500" dir="5400000" sy="-100000" algn="bl" rotWithShape="0"/>
            <a:softEdge rad="444500"/>
          </a:effectLst>
          <a:scene3d>
            <a:camera prst="orthographicFront"/>
            <a:lightRig rig="threePt" dir="t"/>
          </a:scene3d>
          <a:sp3d>
            <a:bevelT/>
            <a:bevelB w="139700" h="95250"/>
          </a:sp3d>
        </p:spPr>
        <p:txBody>
          <a:bodyPr wrap="square" rtlCol="0">
            <a:spAutoFit/>
          </a:bodyPr>
          <a:lstStyle/>
          <a:p>
            <a:r>
              <a:rPr lang="hu-HU" sz="9600" dirty="0">
                <a:solidFill>
                  <a:srgbClr val="5ABF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Geotermikus energia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332BFD-038E-609C-DE2C-CF50236CDAAB}"/>
              </a:ext>
            </a:extLst>
          </p:cNvPr>
          <p:cNvSpPr/>
          <p:nvPr/>
        </p:nvSpPr>
        <p:spPr>
          <a:xfrm>
            <a:off x="-38101" y="-65316"/>
            <a:ext cx="12230101" cy="6923314"/>
          </a:xfrm>
          <a:prstGeom prst="rect">
            <a:avLst/>
          </a:prstGeom>
          <a:solidFill>
            <a:srgbClr val="60A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9601D9-74FD-3F2B-CD65-6ED19C251D47}"/>
              </a:ext>
            </a:extLst>
          </p:cNvPr>
          <p:cNvSpPr/>
          <p:nvPr/>
        </p:nvSpPr>
        <p:spPr>
          <a:xfrm>
            <a:off x="12192000" y="-65316"/>
            <a:ext cx="12192000" cy="6923314"/>
          </a:xfrm>
          <a:prstGeom prst="rect">
            <a:avLst/>
          </a:prstGeom>
          <a:solidFill>
            <a:srgbClr val="2D44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rgbClr val="5ABF8C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FB2E374-2843-12D1-1F17-B5288D47BF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252412"/>
            <a:ext cx="9525000" cy="63531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808356-6E36-A52E-F9A7-57F7AC2ED71E}"/>
              </a:ext>
            </a:extLst>
          </p:cNvPr>
          <p:cNvSpPr txBox="1"/>
          <p:nvPr/>
        </p:nvSpPr>
        <p:spPr>
          <a:xfrm>
            <a:off x="4033626" y="640378"/>
            <a:ext cx="33310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cap="all" dirty="0">
                <a:solidFill>
                  <a:srgbClr val="E3DED7"/>
                </a:solidFill>
                <a:latin typeface="Impact" panose="020B0806030902050204" pitchFamily="34" charset="0"/>
              </a:rPr>
              <a:t>A megoldás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A4AF91-4003-E57B-CE0E-828407BD2B50}"/>
              </a:ext>
            </a:extLst>
          </p:cNvPr>
          <p:cNvSpPr txBox="1"/>
          <p:nvPr/>
        </p:nvSpPr>
        <p:spPr>
          <a:xfrm>
            <a:off x="968156" y="2167116"/>
            <a:ext cx="733178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rgbClr val="E3DED7"/>
                </a:solidFill>
                <a:latin typeface="Impact" panose="020B0806030902050204" pitchFamily="34" charset="0"/>
              </a:rPr>
              <a:t>Kellenek olyan energia források amelyek: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E3DED7"/>
                </a:solidFill>
                <a:latin typeface="Impact" panose="020B0806030902050204" pitchFamily="34" charset="0"/>
              </a:rPr>
              <a:t>Kevésbé károsítja a környezetet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E3DED7"/>
                </a:solidFill>
                <a:latin typeface="Impact" panose="020B0806030902050204" pitchFamily="34" charset="0"/>
              </a:rPr>
              <a:t>Megbízható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E3DED7"/>
                </a:solidFill>
                <a:latin typeface="Impact" panose="020B0806030902050204" pitchFamily="34" charset="0"/>
              </a:rPr>
              <a:t>Könnyen üzemeltethető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E818AF-5AAB-F429-718A-204EC8054B56}"/>
              </a:ext>
            </a:extLst>
          </p:cNvPr>
          <p:cNvSpPr txBox="1"/>
          <p:nvPr/>
        </p:nvSpPr>
        <p:spPr>
          <a:xfrm>
            <a:off x="22627379" y="671130"/>
            <a:ext cx="7037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cap="all" dirty="0">
                <a:solidFill>
                  <a:srgbClr val="E3DED7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Súlyos környezeti probléma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FAA681-5A78-C853-A597-0734556E7B14}"/>
              </a:ext>
            </a:extLst>
          </p:cNvPr>
          <p:cNvSpPr txBox="1"/>
          <p:nvPr/>
        </p:nvSpPr>
        <p:spPr>
          <a:xfrm>
            <a:off x="23692178" y="2167116"/>
            <a:ext cx="6426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3600" dirty="0">
                <a:solidFill>
                  <a:srgbClr val="E3DED7"/>
                </a:solidFill>
                <a:latin typeface="Impact" panose="020B0806030902050204" pitchFamily="34" charset="0"/>
              </a:rPr>
              <a:t>Jelentős népességnövekedés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E85770EC-43CD-9D4B-688D-D8AD9B09F1E2}"/>
              </a:ext>
            </a:extLst>
          </p:cNvPr>
          <p:cNvSpPr txBox="1"/>
          <p:nvPr/>
        </p:nvSpPr>
        <p:spPr>
          <a:xfrm>
            <a:off x="22886773" y="3539992"/>
            <a:ext cx="5863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3600" dirty="0">
                <a:solidFill>
                  <a:srgbClr val="E3DED7"/>
                </a:solidFill>
                <a:latin typeface="Impact" panose="020B0806030902050204" pitchFamily="34" charset="0"/>
              </a:rPr>
              <a:t>Magas energia igény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CD12B5CD-5F31-CE25-754B-6F48213DF9F8}"/>
              </a:ext>
            </a:extLst>
          </p:cNvPr>
          <p:cNvSpPr txBox="1"/>
          <p:nvPr/>
        </p:nvSpPr>
        <p:spPr>
          <a:xfrm>
            <a:off x="22368594" y="4589702"/>
            <a:ext cx="6777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3600" dirty="0">
                <a:solidFill>
                  <a:srgbClr val="E3DED7"/>
                </a:solidFill>
                <a:latin typeface="Impact" panose="020B0806030902050204" pitchFamily="34" charset="0"/>
              </a:rPr>
              <a:t>Magas károsanyag kibocsájtás</a:t>
            </a:r>
          </a:p>
        </p:txBody>
      </p:sp>
    </p:spTree>
    <p:extLst>
      <p:ext uri="{BB962C8B-B14F-4D97-AF65-F5344CB8AC3E}">
        <p14:creationId xmlns:p14="http://schemas.microsoft.com/office/powerpoint/2010/main" val="27873360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6A27A5-544B-3AA8-9DF1-7DC23E62B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A42406-2941-1828-3285-6DAD9674B5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75"/>
          <a:stretch/>
        </p:blipFill>
        <p:spPr>
          <a:xfrm>
            <a:off x="0" y="0"/>
            <a:ext cx="4745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6A27A5-544B-3AA8-9DF1-7DC23E62B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A42406-2941-1828-3285-6DAD9674B5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  <a14:imgEffect>
                      <a14:brightnessContrast brigh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075"/>
          <a:stretch/>
        </p:blipFill>
        <p:spPr>
          <a:xfrm>
            <a:off x="0" y="0"/>
            <a:ext cx="4745736" cy="6858000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FD7454-6C14-E199-5DA2-BA8752E4B598}"/>
              </a:ext>
            </a:extLst>
          </p:cNvPr>
          <p:cNvSpPr txBox="1"/>
          <p:nvPr/>
        </p:nvSpPr>
        <p:spPr>
          <a:xfrm>
            <a:off x="219148" y="461482"/>
            <a:ext cx="4307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cap="all" dirty="0">
                <a:solidFill>
                  <a:srgbClr val="E3DED7"/>
                </a:solidFill>
                <a:latin typeface="Impact" panose="020B0806030902050204" pitchFamily="34" charset="0"/>
              </a:rPr>
              <a:t>Mi is az a</a:t>
            </a:r>
          </a:p>
          <a:p>
            <a:r>
              <a:rPr lang="hu-HU" sz="3200" cap="all" dirty="0">
                <a:solidFill>
                  <a:srgbClr val="E3DED7"/>
                </a:solidFill>
                <a:latin typeface="Impact" panose="020B0806030902050204" pitchFamily="34" charset="0"/>
              </a:rPr>
              <a:t> geotermikus energia?</a:t>
            </a:r>
            <a:endParaRPr lang="hu-HU" sz="2000" cap="all" dirty="0">
              <a:solidFill>
                <a:srgbClr val="E3DED7"/>
              </a:solidFill>
              <a:latin typeface="Impact" panose="020B080603090205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BF7F68-1478-3942-A1BC-B761E65E286A}"/>
              </a:ext>
            </a:extLst>
          </p:cNvPr>
          <p:cNvSpPr txBox="1"/>
          <p:nvPr/>
        </p:nvSpPr>
        <p:spPr>
          <a:xfrm>
            <a:off x="219148" y="2000182"/>
            <a:ext cx="45265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E3DED7"/>
                </a:solidFill>
                <a:latin typeface="Impact" panose="020B0806030902050204" pitchFamily="34" charset="0"/>
              </a:rPr>
              <a:t>A geotermikus energia a Föld belső hőjéből származó hőenergia</a:t>
            </a:r>
            <a:endParaRPr lang="hu-HU" sz="2400" dirty="0">
              <a:latin typeface="Impact" panose="020B080603090205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10C8D0-3CBE-BF69-DB67-EA51D7C9986A}"/>
              </a:ext>
            </a:extLst>
          </p:cNvPr>
          <p:cNvSpPr txBox="1"/>
          <p:nvPr/>
        </p:nvSpPr>
        <p:spPr>
          <a:xfrm>
            <a:off x="219148" y="3429000"/>
            <a:ext cx="4307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E3DED7"/>
                </a:solidFill>
                <a:latin typeface="Impact" panose="020B0806030902050204" pitchFamily="34" charset="0"/>
              </a:rPr>
              <a:t>A geotermikus energiát a felszínre hozhatjuk forró vízzel, kutak segítségével.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7E0113-A1DC-B158-545E-ED2C01146E0F}"/>
              </a:ext>
            </a:extLst>
          </p:cNvPr>
          <p:cNvSpPr txBox="1"/>
          <p:nvPr/>
        </p:nvSpPr>
        <p:spPr>
          <a:xfrm>
            <a:off x="219148" y="4969860"/>
            <a:ext cx="3873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E3DED7"/>
                </a:solidFill>
                <a:latin typeface="Impact" panose="020B0806030902050204" pitchFamily="34" charset="0"/>
              </a:rPr>
              <a:t>Megújuló energiaforrás</a:t>
            </a:r>
          </a:p>
        </p:txBody>
      </p:sp>
    </p:spTree>
    <p:extLst>
      <p:ext uri="{BB962C8B-B14F-4D97-AF65-F5344CB8AC3E}">
        <p14:creationId xmlns:p14="http://schemas.microsoft.com/office/powerpoint/2010/main" val="1919118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5A18F82-3E0A-71D2-C76F-2A36F328F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1588"/>
            <a:ext cx="12192000" cy="812958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498DE58-635C-D69A-1AFE-26B4B47892B5}"/>
              </a:ext>
            </a:extLst>
          </p:cNvPr>
          <p:cNvSpPr/>
          <p:nvPr/>
        </p:nvSpPr>
        <p:spPr>
          <a:xfrm>
            <a:off x="1131455" y="602672"/>
            <a:ext cx="9929090" cy="5652655"/>
          </a:xfrm>
          <a:prstGeom prst="rect">
            <a:avLst/>
          </a:prstGeom>
          <a:solidFill>
            <a:srgbClr val="2D444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C61A63-57B9-FD1F-10A5-20ADF3E04F41}"/>
              </a:ext>
            </a:extLst>
          </p:cNvPr>
          <p:cNvSpPr txBox="1"/>
          <p:nvPr/>
        </p:nvSpPr>
        <p:spPr>
          <a:xfrm>
            <a:off x="2807855" y="1236426"/>
            <a:ext cx="6599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cap="all" dirty="0">
                <a:solidFill>
                  <a:srgbClr val="E3DED7"/>
                </a:solidFill>
                <a:latin typeface="Impact" panose="020B0806030902050204" pitchFamily="34" charset="0"/>
              </a:rPr>
              <a:t>Geotermikus energia hasznosítása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F44129-1F15-1591-BB57-7E801D0AB93C}"/>
              </a:ext>
            </a:extLst>
          </p:cNvPr>
          <p:cNvSpPr txBox="1"/>
          <p:nvPr/>
        </p:nvSpPr>
        <p:spPr>
          <a:xfrm>
            <a:off x="2671917" y="2499565"/>
            <a:ext cx="2101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E3DED7"/>
                </a:solidFill>
                <a:latin typeface="Impact" panose="020B0806030902050204" pitchFamily="34" charset="0"/>
              </a:rPr>
              <a:t>Geotermikus erőmű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F576F6-6D11-20DD-F8BD-960FC2323BA2}"/>
              </a:ext>
            </a:extLst>
          </p:cNvPr>
          <p:cNvSpPr txBox="1"/>
          <p:nvPr/>
        </p:nvSpPr>
        <p:spPr>
          <a:xfrm>
            <a:off x="8049955" y="2520062"/>
            <a:ext cx="785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E3DED7"/>
                </a:solidFill>
                <a:latin typeface="Impact" panose="020B0806030902050204" pitchFamily="34" charset="0"/>
              </a:rPr>
              <a:t>Fűtés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436ECC9-3CA5-8E13-22D6-DC39BD53E3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7" b="4980"/>
          <a:stretch/>
        </p:blipFill>
        <p:spPr>
          <a:xfrm>
            <a:off x="1890892" y="3038377"/>
            <a:ext cx="3823255" cy="23718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63F4EB5-ED4D-6A78-AEC5-D346E65C24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7" b="8043"/>
          <a:stretch/>
        </p:blipFill>
        <p:spPr>
          <a:xfrm>
            <a:off x="7106228" y="3038377"/>
            <a:ext cx="2661886" cy="237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23706"/>
      </p:ext>
    </p:extLst>
  </p:cSld>
  <p:clrMapOvr>
    <a:masterClrMapping/>
  </p:clrMapOvr>
  <p:transition spd="slow">
    <p:push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5A18F82-3E0A-71D2-C76F-2A36F328F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1588"/>
            <a:ext cx="12192000" cy="812958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498DE58-635C-D69A-1AFE-26B4B47892B5}"/>
              </a:ext>
            </a:extLst>
          </p:cNvPr>
          <p:cNvSpPr/>
          <p:nvPr/>
        </p:nvSpPr>
        <p:spPr>
          <a:xfrm>
            <a:off x="1131455" y="602672"/>
            <a:ext cx="9929090" cy="5652655"/>
          </a:xfrm>
          <a:prstGeom prst="rect">
            <a:avLst/>
          </a:prstGeom>
          <a:solidFill>
            <a:srgbClr val="2D444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C61A63-57B9-FD1F-10A5-20ADF3E04F41}"/>
              </a:ext>
            </a:extLst>
          </p:cNvPr>
          <p:cNvSpPr txBox="1"/>
          <p:nvPr/>
        </p:nvSpPr>
        <p:spPr>
          <a:xfrm>
            <a:off x="2896755" y="-1271588"/>
            <a:ext cx="6599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cap="all" dirty="0">
                <a:solidFill>
                  <a:srgbClr val="E3DED7"/>
                </a:solidFill>
                <a:latin typeface="Impact" panose="020B0806030902050204" pitchFamily="34" charset="0"/>
              </a:rPr>
              <a:t>Geotermikus energia hasznosítása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F44129-1F15-1591-BB57-7E801D0AB93C}"/>
              </a:ext>
            </a:extLst>
          </p:cNvPr>
          <p:cNvSpPr txBox="1"/>
          <p:nvPr/>
        </p:nvSpPr>
        <p:spPr>
          <a:xfrm>
            <a:off x="7585294" y="966103"/>
            <a:ext cx="3070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rgbClr val="E3DED7"/>
                </a:solidFill>
                <a:latin typeface="Impact" panose="020B0806030902050204" pitchFamily="34" charset="0"/>
              </a:rPr>
              <a:t>Geotermikus erőmű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F576F6-6D11-20DD-F8BD-960FC2323BA2}"/>
              </a:ext>
            </a:extLst>
          </p:cNvPr>
          <p:cNvSpPr txBox="1"/>
          <p:nvPr/>
        </p:nvSpPr>
        <p:spPr>
          <a:xfrm>
            <a:off x="8049955" y="-703790"/>
            <a:ext cx="785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E3DED7"/>
                </a:solidFill>
                <a:latin typeface="Impact" panose="020B0806030902050204" pitchFamily="34" charset="0"/>
              </a:rPr>
              <a:t>Fűtés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436ECC9-3CA5-8E13-22D6-DC39BD53E3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44" y="985754"/>
            <a:ext cx="5652055" cy="348987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63F4EB5-ED4D-6A78-AEC5-D346E65C24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328" y="3038377"/>
            <a:ext cx="2875742" cy="25792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B8245F-94C7-EDD9-3888-5AA2BFE09E20}"/>
              </a:ext>
            </a:extLst>
          </p:cNvPr>
          <p:cNvSpPr txBox="1"/>
          <p:nvPr/>
        </p:nvSpPr>
        <p:spPr>
          <a:xfrm>
            <a:off x="7414815" y="1930772"/>
            <a:ext cx="2889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E3DED7"/>
                </a:solidFill>
                <a:latin typeface="Impact" panose="020B0806030902050204" pitchFamily="34" charset="0"/>
              </a:rPr>
              <a:t>A föld hőjét hasznosítja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F3DE7-41AA-2872-3911-2E7D19C5FC5C}"/>
              </a:ext>
            </a:extLst>
          </p:cNvPr>
          <p:cNvSpPr txBox="1"/>
          <p:nvPr/>
        </p:nvSpPr>
        <p:spPr>
          <a:xfrm>
            <a:off x="7414815" y="2684434"/>
            <a:ext cx="3419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E3DED7"/>
                </a:solidFill>
                <a:latin typeface="Impact" panose="020B0806030902050204" pitchFamily="34" charset="0"/>
              </a:rPr>
              <a:t>A működtetése kifejezetten környezetbarát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65D869-1F73-8A66-22C5-E2159CF02449}"/>
              </a:ext>
            </a:extLst>
          </p:cNvPr>
          <p:cNvSpPr txBox="1"/>
          <p:nvPr/>
        </p:nvSpPr>
        <p:spPr>
          <a:xfrm>
            <a:off x="7415646" y="3743259"/>
            <a:ext cx="3240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E3DED7"/>
                </a:solidFill>
                <a:latin typeface="Impact" panose="020B0806030902050204" pitchFamily="34" charset="0"/>
              </a:rPr>
              <a:t>Magyarország egy ideális hely lenne egy ilyen erőmű üzemeltetéséhez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AEA405F2-BAC2-7A1A-31EC-EE031F440E4A}"/>
              </a:ext>
            </a:extLst>
          </p:cNvPr>
          <p:cNvSpPr txBox="1"/>
          <p:nvPr/>
        </p:nvSpPr>
        <p:spPr>
          <a:xfrm>
            <a:off x="7414815" y="4999293"/>
            <a:ext cx="34191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E3DED7"/>
                </a:solidFill>
                <a:latin typeface="Impact" panose="020B0806030902050204" pitchFamily="34" charset="0"/>
              </a:rPr>
              <a:t>Turán van Magyarországon az egyetlen áramot termelő geotermikus erőmű</a:t>
            </a:r>
          </a:p>
        </p:txBody>
      </p:sp>
    </p:spTree>
    <p:extLst>
      <p:ext uri="{BB962C8B-B14F-4D97-AF65-F5344CB8AC3E}">
        <p14:creationId xmlns:p14="http://schemas.microsoft.com/office/powerpoint/2010/main" val="3522859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5A18F82-3E0A-71D2-C76F-2A36F328F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1588"/>
            <a:ext cx="12192000" cy="812958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498DE58-635C-D69A-1AFE-26B4B47892B5}"/>
              </a:ext>
            </a:extLst>
          </p:cNvPr>
          <p:cNvSpPr/>
          <p:nvPr/>
        </p:nvSpPr>
        <p:spPr>
          <a:xfrm>
            <a:off x="0" y="-411480"/>
            <a:ext cx="12192000" cy="7269482"/>
          </a:xfrm>
          <a:prstGeom prst="rect">
            <a:avLst/>
          </a:prstGeom>
          <a:solidFill>
            <a:srgbClr val="2D444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C61A63-57B9-FD1F-10A5-20ADF3E04F41}"/>
              </a:ext>
            </a:extLst>
          </p:cNvPr>
          <p:cNvSpPr txBox="1"/>
          <p:nvPr/>
        </p:nvSpPr>
        <p:spPr>
          <a:xfrm>
            <a:off x="2896755" y="-1271588"/>
            <a:ext cx="6599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cap="all" dirty="0">
                <a:solidFill>
                  <a:srgbClr val="E3DED7"/>
                </a:solidFill>
                <a:latin typeface="Impact" panose="020B0806030902050204" pitchFamily="34" charset="0"/>
              </a:rPr>
              <a:t>Geotermikus energia hasznosítása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78BA15C-CA8F-FCC5-1C8F-F086E987A675}"/>
              </a:ext>
            </a:extLst>
          </p:cNvPr>
          <p:cNvSpPr/>
          <p:nvPr/>
        </p:nvSpPr>
        <p:spPr>
          <a:xfrm>
            <a:off x="4284187" y="318215"/>
            <a:ext cx="1574177" cy="104945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hu-HU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8AB4A30-F4AD-0CA4-3853-0E9D4D222FA2}"/>
              </a:ext>
            </a:extLst>
          </p:cNvPr>
          <p:cNvSpPr/>
          <p:nvPr/>
        </p:nvSpPr>
        <p:spPr>
          <a:xfrm>
            <a:off x="9628726" y="4862657"/>
            <a:ext cx="1574177" cy="104945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hu-HU"/>
          </a:p>
        </p:txBody>
      </p:sp>
      <p:graphicFrame>
        <p:nvGraphicFramePr>
          <p:cNvPr id="46" name="Diagram 45">
            <a:extLst>
              <a:ext uri="{FF2B5EF4-FFF2-40B4-BE49-F238E27FC236}">
                <a16:creationId xmlns:a16="http://schemas.microsoft.com/office/drawing/2014/main" id="{4F04D14A-20A8-D878-C731-C95D261BF3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1414629"/>
              </p:ext>
            </p:extLst>
          </p:nvPr>
        </p:nvGraphicFramePr>
        <p:xfrm>
          <a:off x="-2593975" y="44756"/>
          <a:ext cx="12579350" cy="6768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616CB95E-5F15-DF44-7DE2-0A5213537E94}"/>
              </a:ext>
            </a:extLst>
          </p:cNvPr>
          <p:cNvSpPr txBox="1"/>
          <p:nvPr/>
        </p:nvSpPr>
        <p:spPr>
          <a:xfrm>
            <a:off x="7922546" y="259670"/>
            <a:ext cx="31471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dirty="0">
                <a:solidFill>
                  <a:srgbClr val="E3DED7"/>
                </a:solidFill>
                <a:latin typeface="Impact" panose="020B0806030902050204" pitchFamily="34" charset="0"/>
              </a:rPr>
              <a:t>A víz útja</a:t>
            </a:r>
          </a:p>
        </p:txBody>
      </p:sp>
    </p:spTree>
    <p:extLst>
      <p:ext uri="{BB962C8B-B14F-4D97-AF65-F5344CB8AC3E}">
        <p14:creationId xmlns:p14="http://schemas.microsoft.com/office/powerpoint/2010/main" val="7377640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6" grpId="0">
        <p:bldAsOne/>
      </p:bldGraphic>
      <p:bldP spid="4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795</TotalTime>
  <Words>833</Words>
  <Application>Microsoft Office PowerPoint</Application>
  <PresentationFormat>Szélesvásznú</PresentationFormat>
  <Paragraphs>182</Paragraphs>
  <Slides>28</Slides>
  <Notes>16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Impact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Balázs Orbán</dc:creator>
  <cp:lastModifiedBy>Papp Linda</cp:lastModifiedBy>
  <cp:revision>59</cp:revision>
  <dcterms:created xsi:type="dcterms:W3CDTF">2024-04-09T16:10:48Z</dcterms:created>
  <dcterms:modified xsi:type="dcterms:W3CDTF">2024-04-23T12:48:58Z</dcterms:modified>
</cp:coreProperties>
</file>